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romp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mpt-bold.fntdata"/><Relationship Id="rId25" Type="http://schemas.openxmlformats.org/officeDocument/2006/relationships/font" Target="fonts/Prompt-regular.fntdata"/><Relationship Id="rId28" Type="http://schemas.openxmlformats.org/officeDocument/2006/relationships/font" Target="fonts/Prompt-boldItalic.fntdata"/><Relationship Id="rId27" Type="http://schemas.openxmlformats.org/officeDocument/2006/relationships/font" Target="fonts/Promp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28bf662e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28bf662e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821b44c473b576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821b44c473b576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fff78c2260d409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fff78c2260d409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c4cfffbf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bc4cfffbf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cb6d8a873c62d6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cb6d8a873c62d6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cb6d8a873c62d6c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cb6d8a873c62d6c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cb6d8a873c62d6c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cb6d8a873c62d6c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cb6d8a873c62d6c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cb6d8a873c62d6c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cb6d8a873c62d6c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cb6d8a873c62d6c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cb6d8a873c62d6c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cb6d8a873c62d6c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cb6d8a873c62d6c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cb6d8a873c62d6c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cb6d8a873c62d6c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cb6d8a873c62d6c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cb6d8a873c62d6c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cb6d8a873c62d6c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cb6d8a873c62d6c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cb6d8a873c62d6c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cb6d8a873c62d6c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cb6d8a873c62d6c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cb6d8a873c62d6c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cb6d8a873c62d6c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cb6d8a873c62d6c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cb6d8a873c62d6c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cb6d8a873c62d6c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cb6d8a873c62d6c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cb6d8a873c62d6c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cb6d8a873c62d6c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3f20a9c4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c3f20a9c4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139400" y="1732975"/>
            <a:ext cx="6865200" cy="1092900"/>
          </a:xfrm>
          <a:prstGeom prst="rect">
            <a:avLst/>
          </a:prstGeom>
          <a:effectLst>
            <a:outerShdw blurRad="171450" rotWithShape="0" algn="bl" dir="5340000" dist="57150">
              <a:srgbClr val="000000">
                <a:alpha val="36000"/>
              </a:srgbClr>
            </a:outerShdw>
          </a:effectLst>
        </p:spPr>
        <p:txBody>
          <a:bodyPr anchorCtr="0" anchor="t" bIns="91425" lIns="91425" spcFirstLastPara="1" rIns="91425" wrap="square" tIns="91425">
            <a:noAutofit/>
          </a:bodyPr>
          <a:lstStyle>
            <a:lvl1pPr lvl="0" rtl="0" algn="ctr">
              <a:spcBef>
                <a:spcPts val="0"/>
              </a:spcBef>
              <a:spcAft>
                <a:spcPts val="0"/>
              </a:spcAft>
              <a:buSzPts val="5200"/>
              <a:buNone/>
              <a:defRPr b="1" sz="5900">
                <a:solidFill>
                  <a:schemeClr val="lt1"/>
                </a:solidFill>
                <a:latin typeface="Prompt"/>
                <a:ea typeface="Prompt"/>
                <a:cs typeface="Prompt"/>
                <a:sym typeface="Promp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 name="Google Shape;10;p2"/>
          <p:cNvSpPr txBox="1"/>
          <p:nvPr>
            <p:ph idx="1" type="subTitle"/>
          </p:nvPr>
        </p:nvSpPr>
        <p:spPr>
          <a:xfrm>
            <a:off x="2815800" y="2846550"/>
            <a:ext cx="35124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solidFill>
                  <a:schemeClr val="lt1"/>
                </a:solidFill>
                <a:latin typeface="Spartan"/>
                <a:ea typeface="Spartan"/>
                <a:cs typeface="Spartan"/>
                <a:sym typeface="Spartan"/>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1"/>
          <p:cNvSpPr txBox="1"/>
          <p:nvPr>
            <p:ph hasCustomPrompt="1" type="title"/>
          </p:nvPr>
        </p:nvSpPr>
        <p:spPr>
          <a:xfrm>
            <a:off x="4796425" y="1377800"/>
            <a:ext cx="3580500" cy="19635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114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7" name="Google Shape;37;p11"/>
          <p:cNvSpPr txBox="1"/>
          <p:nvPr>
            <p:ph idx="1" type="body"/>
          </p:nvPr>
        </p:nvSpPr>
        <p:spPr>
          <a:xfrm>
            <a:off x="4796425" y="3178000"/>
            <a:ext cx="3580500" cy="587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sz="1600">
                <a:solidFill>
                  <a:schemeClr val="lt1"/>
                </a:solidFill>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1" name="Google Shape;41;p13"/>
          <p:cNvSpPr txBox="1"/>
          <p:nvPr>
            <p:ph idx="1" type="subTitle"/>
          </p:nvPr>
        </p:nvSpPr>
        <p:spPr>
          <a:xfrm>
            <a:off x="2216250" y="1420800"/>
            <a:ext cx="2227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b="1" sz="2200">
                <a:solidFill>
                  <a:schemeClr val="l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p13"/>
          <p:cNvSpPr txBox="1"/>
          <p:nvPr>
            <p:ph idx="2" type="subTitle"/>
          </p:nvPr>
        </p:nvSpPr>
        <p:spPr>
          <a:xfrm>
            <a:off x="5923625" y="1420800"/>
            <a:ext cx="2227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b="1" sz="2200">
                <a:solidFill>
                  <a:schemeClr val="l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13"/>
          <p:cNvSpPr txBox="1"/>
          <p:nvPr>
            <p:ph idx="3" type="subTitle"/>
          </p:nvPr>
        </p:nvSpPr>
        <p:spPr>
          <a:xfrm>
            <a:off x="2216250" y="3054800"/>
            <a:ext cx="2227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b="1" sz="2200">
                <a:solidFill>
                  <a:schemeClr val="l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13"/>
          <p:cNvSpPr txBox="1"/>
          <p:nvPr>
            <p:ph idx="4" type="subTitle"/>
          </p:nvPr>
        </p:nvSpPr>
        <p:spPr>
          <a:xfrm>
            <a:off x="5923625" y="3054812"/>
            <a:ext cx="2227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b="1" sz="2200">
                <a:solidFill>
                  <a:schemeClr val="l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 name="Google Shape;45;p13"/>
          <p:cNvSpPr txBox="1"/>
          <p:nvPr>
            <p:ph idx="5" type="subTitle"/>
          </p:nvPr>
        </p:nvSpPr>
        <p:spPr>
          <a:xfrm>
            <a:off x="2216250" y="1887732"/>
            <a:ext cx="22272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6" name="Google Shape;46;p13"/>
          <p:cNvSpPr txBox="1"/>
          <p:nvPr>
            <p:ph idx="6" type="subTitle"/>
          </p:nvPr>
        </p:nvSpPr>
        <p:spPr>
          <a:xfrm>
            <a:off x="5923625" y="1887734"/>
            <a:ext cx="22272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7" name="Google Shape;47;p13"/>
          <p:cNvSpPr txBox="1"/>
          <p:nvPr>
            <p:ph idx="7" type="subTitle"/>
          </p:nvPr>
        </p:nvSpPr>
        <p:spPr>
          <a:xfrm>
            <a:off x="2216250" y="3518891"/>
            <a:ext cx="22272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8" name="Google Shape;48;p13"/>
          <p:cNvSpPr txBox="1"/>
          <p:nvPr>
            <p:ph idx="8" type="subTitle"/>
          </p:nvPr>
        </p:nvSpPr>
        <p:spPr>
          <a:xfrm>
            <a:off x="5923625" y="3518900"/>
            <a:ext cx="22272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9" name="Google Shape;49;p13"/>
          <p:cNvSpPr txBox="1"/>
          <p:nvPr>
            <p:ph hasCustomPrompt="1" idx="9" type="title"/>
          </p:nvPr>
        </p:nvSpPr>
        <p:spPr>
          <a:xfrm>
            <a:off x="993175" y="1357425"/>
            <a:ext cx="1232400" cy="888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5000">
                <a:solidFill>
                  <a:schemeClr val="l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0" name="Google Shape;50;p13"/>
          <p:cNvSpPr txBox="1"/>
          <p:nvPr>
            <p:ph hasCustomPrompt="1" idx="13" type="title"/>
          </p:nvPr>
        </p:nvSpPr>
        <p:spPr>
          <a:xfrm>
            <a:off x="4696625" y="1367675"/>
            <a:ext cx="1232400" cy="888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5000">
                <a:solidFill>
                  <a:schemeClr val="l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1" name="Google Shape;51;p13"/>
          <p:cNvSpPr txBox="1"/>
          <p:nvPr>
            <p:ph hasCustomPrompt="1" idx="14" type="title"/>
          </p:nvPr>
        </p:nvSpPr>
        <p:spPr>
          <a:xfrm>
            <a:off x="993175" y="2994124"/>
            <a:ext cx="1232400" cy="888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5000">
                <a:solidFill>
                  <a:schemeClr val="l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2" name="Google Shape;52;p13"/>
          <p:cNvSpPr txBox="1"/>
          <p:nvPr>
            <p:ph hasCustomPrompt="1" idx="15" type="title"/>
          </p:nvPr>
        </p:nvSpPr>
        <p:spPr>
          <a:xfrm>
            <a:off x="4696625" y="2994125"/>
            <a:ext cx="1232400" cy="888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5000">
                <a:solidFill>
                  <a:schemeClr val="l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txBox="1"/>
          <p:nvPr>
            <p:ph type="title"/>
          </p:nvPr>
        </p:nvSpPr>
        <p:spPr>
          <a:xfrm flipH="1">
            <a:off x="5381874" y="1718100"/>
            <a:ext cx="30489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solidFill>
                  <a:schemeClr val="accen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55" name="Google Shape;55;p14"/>
          <p:cNvSpPr txBox="1"/>
          <p:nvPr>
            <p:ph idx="1" type="subTitle"/>
          </p:nvPr>
        </p:nvSpPr>
        <p:spPr>
          <a:xfrm flipH="1">
            <a:off x="5381874" y="2583600"/>
            <a:ext cx="30489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14"/>
          <p:cNvSpPr txBox="1"/>
          <p:nvPr>
            <p:ph hasCustomPrompt="1" idx="2" type="title"/>
          </p:nvPr>
        </p:nvSpPr>
        <p:spPr>
          <a:xfrm flipH="1">
            <a:off x="3292174" y="1868250"/>
            <a:ext cx="1993500" cy="1407000"/>
          </a:xfrm>
          <a:prstGeom prst="rect">
            <a:avLst/>
          </a:prstGeom>
          <a:effectLst>
            <a:outerShdw blurRad="142875" rotWithShape="0" algn="bl" dir="5580000" dist="76200">
              <a:srgbClr val="000000">
                <a:alpha val="23000"/>
              </a:srgbClr>
            </a:outerShdw>
          </a:effectLst>
        </p:spPr>
        <p:txBody>
          <a:bodyPr anchorCtr="0" anchor="ctr" bIns="91425" lIns="91425" spcFirstLastPara="1" rIns="91425" wrap="square" tIns="91425">
            <a:noAutofit/>
          </a:bodyPr>
          <a:lstStyle>
            <a:lvl1pPr lvl="0" rtl="0">
              <a:spcBef>
                <a:spcPts val="0"/>
              </a:spcBef>
              <a:spcAft>
                <a:spcPts val="0"/>
              </a:spcAft>
              <a:buSzPts val="8900"/>
              <a:buNone/>
              <a:defRPr sz="910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5"/>
          <p:cNvSpPr txBox="1"/>
          <p:nvPr>
            <p:ph type="title"/>
          </p:nvPr>
        </p:nvSpPr>
        <p:spPr>
          <a:xfrm flipH="1">
            <a:off x="4221475" y="3034400"/>
            <a:ext cx="42093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2"/>
              </a:buClr>
              <a:buSzPts val="1800"/>
              <a:buNone/>
              <a:defRPr sz="1900">
                <a:solidFill>
                  <a:schemeClr val="lt1"/>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59" name="Google Shape;59;p15"/>
          <p:cNvSpPr txBox="1"/>
          <p:nvPr>
            <p:ph idx="1" type="subTitle"/>
          </p:nvPr>
        </p:nvSpPr>
        <p:spPr>
          <a:xfrm flipH="1">
            <a:off x="4221475" y="1536425"/>
            <a:ext cx="4209300" cy="1411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2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2">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6"/>
          <p:cNvSpPr txBox="1"/>
          <p:nvPr>
            <p:ph type="title"/>
          </p:nvPr>
        </p:nvSpPr>
        <p:spPr>
          <a:xfrm>
            <a:off x="4300375" y="454275"/>
            <a:ext cx="4087200" cy="1122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2" name="Google Shape;62;p16"/>
          <p:cNvSpPr txBox="1"/>
          <p:nvPr>
            <p:ph idx="1" type="subTitle"/>
          </p:nvPr>
        </p:nvSpPr>
        <p:spPr>
          <a:xfrm>
            <a:off x="4300375" y="1778000"/>
            <a:ext cx="4087200" cy="2506200"/>
          </a:xfrm>
          <a:prstGeom prst="rect">
            <a:avLst/>
          </a:prstGeom>
        </p:spPr>
        <p:txBody>
          <a:bodyPr anchorCtr="0" anchor="t" bIns="91425" lIns="91425" spcFirstLastPara="1" rIns="91425" wrap="square" tIns="91425">
            <a:noAutofit/>
          </a:bodyPr>
          <a:lstStyle>
            <a:lvl1pPr lvl="0">
              <a:spcBef>
                <a:spcPts val="0"/>
              </a:spcBef>
              <a:spcAft>
                <a:spcPts val="0"/>
              </a:spcAft>
              <a:buClr>
                <a:srgbClr val="8C353C"/>
              </a:buClr>
              <a:buSzPts val="1600"/>
              <a:buFont typeface="Nunito"/>
              <a:buChar char="●"/>
              <a:defRPr sz="1600"/>
            </a:lvl1pPr>
            <a:lvl2pPr lvl="1">
              <a:spcBef>
                <a:spcPts val="0"/>
              </a:spcBef>
              <a:spcAft>
                <a:spcPts val="0"/>
              </a:spcAft>
              <a:buClr>
                <a:schemeClr val="lt1"/>
              </a:buClr>
              <a:buSzPts val="1600"/>
              <a:buFont typeface="Nunito"/>
              <a:buChar char="○"/>
              <a:defRPr/>
            </a:lvl2pPr>
            <a:lvl3pPr lvl="2">
              <a:spcBef>
                <a:spcPts val="0"/>
              </a:spcBef>
              <a:spcAft>
                <a:spcPts val="0"/>
              </a:spcAft>
              <a:buClr>
                <a:schemeClr val="lt1"/>
              </a:buClr>
              <a:buSzPts val="1600"/>
              <a:buFont typeface="Nunito"/>
              <a:buChar char="■"/>
              <a:defRPr/>
            </a:lvl3pPr>
            <a:lvl4pPr lvl="3">
              <a:spcBef>
                <a:spcPts val="0"/>
              </a:spcBef>
              <a:spcAft>
                <a:spcPts val="0"/>
              </a:spcAft>
              <a:buClr>
                <a:schemeClr val="lt1"/>
              </a:buClr>
              <a:buSzPts val="1600"/>
              <a:buFont typeface="Nunito"/>
              <a:buChar char="●"/>
              <a:defRPr/>
            </a:lvl4pPr>
            <a:lvl5pPr lvl="4">
              <a:spcBef>
                <a:spcPts val="0"/>
              </a:spcBef>
              <a:spcAft>
                <a:spcPts val="0"/>
              </a:spcAft>
              <a:buClr>
                <a:schemeClr val="lt1"/>
              </a:buClr>
              <a:buSzPts val="1600"/>
              <a:buFont typeface="Nunito"/>
              <a:buChar char="○"/>
              <a:defRPr/>
            </a:lvl5pPr>
            <a:lvl6pPr lvl="5">
              <a:spcBef>
                <a:spcPts val="0"/>
              </a:spcBef>
              <a:spcAft>
                <a:spcPts val="0"/>
              </a:spcAft>
              <a:buClr>
                <a:schemeClr val="lt1"/>
              </a:buClr>
              <a:buSzPts val="1600"/>
              <a:buFont typeface="Nunito"/>
              <a:buChar char="■"/>
              <a:defRPr/>
            </a:lvl6pPr>
            <a:lvl7pPr lvl="6">
              <a:spcBef>
                <a:spcPts val="0"/>
              </a:spcBef>
              <a:spcAft>
                <a:spcPts val="0"/>
              </a:spcAft>
              <a:buClr>
                <a:schemeClr val="lt1"/>
              </a:buClr>
              <a:buSzPts val="1600"/>
              <a:buFont typeface="Nunito"/>
              <a:buChar char="●"/>
              <a:defRPr/>
            </a:lvl7pPr>
            <a:lvl8pPr lvl="7">
              <a:spcBef>
                <a:spcPts val="0"/>
              </a:spcBef>
              <a:spcAft>
                <a:spcPts val="0"/>
              </a:spcAft>
              <a:buClr>
                <a:schemeClr val="lt1"/>
              </a:buClr>
              <a:buSzPts val="1600"/>
              <a:buFont typeface="Nunito"/>
              <a:buChar char="○"/>
              <a:defRPr/>
            </a:lvl8pPr>
            <a:lvl9pPr lvl="8">
              <a:spcBef>
                <a:spcPts val="0"/>
              </a:spcBef>
              <a:spcAft>
                <a:spcPts val="0"/>
              </a:spcAft>
              <a:buClr>
                <a:schemeClr val="lt1"/>
              </a:buClr>
              <a:buSzPts val="1600"/>
              <a:buFont typeface="Nunito"/>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20">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7"/>
          <p:cNvSpPr txBox="1"/>
          <p:nvPr>
            <p:ph idx="1" type="subTitle"/>
          </p:nvPr>
        </p:nvSpPr>
        <p:spPr>
          <a:xfrm>
            <a:off x="713225" y="2320900"/>
            <a:ext cx="3508200" cy="1204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5" name="Google Shape;65;p1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8"/>
          <p:cNvSpPr txBox="1"/>
          <p:nvPr>
            <p:ph idx="1" type="subTitle"/>
          </p:nvPr>
        </p:nvSpPr>
        <p:spPr>
          <a:xfrm>
            <a:off x="4904225" y="2320900"/>
            <a:ext cx="3508200" cy="1204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8" name="Google Shape;68;p1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2">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9"/>
          <p:cNvSpPr txBox="1"/>
          <p:nvPr>
            <p:ph idx="1" type="subTitle"/>
          </p:nvPr>
        </p:nvSpPr>
        <p:spPr>
          <a:xfrm>
            <a:off x="713225" y="1152475"/>
            <a:ext cx="3858900" cy="3416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600"/>
              <a:buChar char="●"/>
              <a:defRPr sz="1600">
                <a:solidFill>
                  <a:schemeClr val="lt1"/>
                </a:solidFill>
              </a:defRPr>
            </a:lvl1pPr>
            <a:lvl2pPr lvl="1" rtl="0" algn="ctr">
              <a:spcBef>
                <a:spcPts val="0"/>
              </a:spcBef>
              <a:spcAft>
                <a:spcPts val="0"/>
              </a:spcAft>
              <a:buClr>
                <a:schemeClr val="dk1"/>
              </a:buClr>
              <a:buSzPts val="1400"/>
              <a:buFont typeface="Arial"/>
              <a:buChar char="○"/>
              <a:defRPr/>
            </a:lvl2pPr>
            <a:lvl3pPr lvl="2" rtl="0" algn="ctr">
              <a:spcBef>
                <a:spcPts val="0"/>
              </a:spcBef>
              <a:spcAft>
                <a:spcPts val="0"/>
              </a:spcAft>
              <a:buClr>
                <a:schemeClr val="dk1"/>
              </a:buClr>
              <a:buSzPts val="1400"/>
              <a:buFont typeface="Arial"/>
              <a:buChar char="■"/>
              <a:defRPr/>
            </a:lvl3pPr>
            <a:lvl4pPr lvl="3" rtl="0" algn="ctr">
              <a:spcBef>
                <a:spcPts val="0"/>
              </a:spcBef>
              <a:spcAft>
                <a:spcPts val="0"/>
              </a:spcAft>
              <a:buClr>
                <a:schemeClr val="dk1"/>
              </a:buClr>
              <a:buSzPts val="1400"/>
              <a:buFont typeface="Arial"/>
              <a:buChar char="●"/>
              <a:defRPr/>
            </a:lvl4pPr>
            <a:lvl5pPr lvl="4" rtl="0" algn="ctr">
              <a:spcBef>
                <a:spcPts val="0"/>
              </a:spcBef>
              <a:spcAft>
                <a:spcPts val="0"/>
              </a:spcAft>
              <a:buClr>
                <a:schemeClr val="dk1"/>
              </a:buClr>
              <a:buSzPts val="1400"/>
              <a:buFont typeface="Arial"/>
              <a:buChar char="○"/>
              <a:defRPr/>
            </a:lvl5pPr>
            <a:lvl6pPr lvl="5" rtl="0" algn="ctr">
              <a:spcBef>
                <a:spcPts val="0"/>
              </a:spcBef>
              <a:spcAft>
                <a:spcPts val="0"/>
              </a:spcAft>
              <a:buClr>
                <a:schemeClr val="dk1"/>
              </a:buClr>
              <a:buSzPts val="1400"/>
              <a:buFont typeface="Arial"/>
              <a:buChar char="■"/>
              <a:defRPr/>
            </a:lvl6pPr>
            <a:lvl7pPr lvl="6" rtl="0" algn="ctr">
              <a:spcBef>
                <a:spcPts val="0"/>
              </a:spcBef>
              <a:spcAft>
                <a:spcPts val="0"/>
              </a:spcAft>
              <a:buClr>
                <a:schemeClr val="dk1"/>
              </a:buClr>
              <a:buSzPts val="1400"/>
              <a:buFont typeface="Arial"/>
              <a:buChar char="●"/>
              <a:defRPr/>
            </a:lvl7pPr>
            <a:lvl8pPr lvl="7" rtl="0" algn="ctr">
              <a:spcBef>
                <a:spcPts val="0"/>
              </a:spcBef>
              <a:spcAft>
                <a:spcPts val="0"/>
              </a:spcAft>
              <a:buClr>
                <a:schemeClr val="dk1"/>
              </a:buClr>
              <a:buSzPts val="1400"/>
              <a:buFont typeface="Arial"/>
              <a:buChar char="○"/>
              <a:defRPr/>
            </a:lvl8pPr>
            <a:lvl9pPr lvl="8" rtl="0" algn="ctr">
              <a:spcBef>
                <a:spcPts val="0"/>
              </a:spcBef>
              <a:spcAft>
                <a:spcPts val="0"/>
              </a:spcAft>
              <a:buClr>
                <a:schemeClr val="dk1"/>
              </a:buClr>
              <a:buSzPts val="1400"/>
              <a:buFont typeface="Arial"/>
              <a:buChar char="■"/>
              <a:defRPr/>
            </a:lvl9pPr>
          </a:lstStyle>
          <a:p/>
        </p:txBody>
      </p:sp>
      <p:sp>
        <p:nvSpPr>
          <p:cNvPr id="71" name="Google Shape;71;p1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20"/>
          <p:cNvSpPr txBox="1"/>
          <p:nvPr>
            <p:ph idx="1" type="subTitle"/>
          </p:nvPr>
        </p:nvSpPr>
        <p:spPr>
          <a:xfrm>
            <a:off x="2606750" y="1523296"/>
            <a:ext cx="4013400" cy="411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74" name="Google Shape;74;p20"/>
          <p:cNvSpPr txBox="1"/>
          <p:nvPr>
            <p:ph hasCustomPrompt="1" type="title"/>
          </p:nvPr>
        </p:nvSpPr>
        <p:spPr>
          <a:xfrm>
            <a:off x="2606750" y="1046838"/>
            <a:ext cx="4013400" cy="411300"/>
          </a:xfrm>
          <a:prstGeom prst="rect">
            <a:avLst/>
          </a:prstGeom>
          <a:effectLst>
            <a:outerShdw blurRad="171450" rotWithShape="0" algn="bl" dir="5340000" dist="57150">
              <a:srgbClr val="000000">
                <a:alpha val="36000"/>
              </a:srgbClr>
            </a:outerShdw>
          </a:effectLst>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4600">
                <a:solidFill>
                  <a:schemeClr val="lt1"/>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75" name="Google Shape;75;p20"/>
          <p:cNvSpPr txBox="1"/>
          <p:nvPr>
            <p:ph idx="2" type="subTitle"/>
          </p:nvPr>
        </p:nvSpPr>
        <p:spPr>
          <a:xfrm>
            <a:off x="2606750" y="2656822"/>
            <a:ext cx="4013400" cy="411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76" name="Google Shape;76;p20"/>
          <p:cNvSpPr txBox="1"/>
          <p:nvPr>
            <p:ph hasCustomPrompt="1" idx="3" type="title"/>
          </p:nvPr>
        </p:nvSpPr>
        <p:spPr>
          <a:xfrm>
            <a:off x="2606750" y="2180350"/>
            <a:ext cx="4013400" cy="411300"/>
          </a:xfrm>
          <a:prstGeom prst="rect">
            <a:avLst/>
          </a:prstGeom>
          <a:effectLst>
            <a:outerShdw blurRad="171450" rotWithShape="0" algn="bl" dir="5340000" dist="57150">
              <a:srgbClr val="000000">
                <a:alpha val="36000"/>
              </a:srgbClr>
            </a:outerShdw>
          </a:effectLst>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4600">
                <a:solidFill>
                  <a:schemeClr val="lt1"/>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77" name="Google Shape;77;p20"/>
          <p:cNvSpPr txBox="1"/>
          <p:nvPr>
            <p:ph idx="4" type="subTitle"/>
          </p:nvPr>
        </p:nvSpPr>
        <p:spPr>
          <a:xfrm>
            <a:off x="2606750" y="3790325"/>
            <a:ext cx="4013400" cy="411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78" name="Google Shape;78;p20"/>
          <p:cNvSpPr txBox="1"/>
          <p:nvPr>
            <p:ph hasCustomPrompt="1" idx="5" type="title"/>
          </p:nvPr>
        </p:nvSpPr>
        <p:spPr>
          <a:xfrm>
            <a:off x="2606750" y="3313862"/>
            <a:ext cx="4013400" cy="411300"/>
          </a:xfrm>
          <a:prstGeom prst="rect">
            <a:avLst/>
          </a:prstGeom>
          <a:effectLst>
            <a:outerShdw blurRad="171450" rotWithShape="0" algn="bl" dir="5340000" dist="57150">
              <a:srgbClr val="000000">
                <a:alpha val="36000"/>
              </a:srgbClr>
            </a:outerShdw>
          </a:effectLst>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4600">
                <a:solidFill>
                  <a:schemeClr val="lt1"/>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892699" y="1718100"/>
            <a:ext cx="30489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 name="Google Shape;13;p3"/>
          <p:cNvSpPr txBox="1"/>
          <p:nvPr>
            <p:ph idx="1" type="subTitle"/>
          </p:nvPr>
        </p:nvSpPr>
        <p:spPr>
          <a:xfrm>
            <a:off x="892699" y="2583600"/>
            <a:ext cx="30489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 name="Google Shape;14;p3"/>
          <p:cNvSpPr txBox="1"/>
          <p:nvPr>
            <p:ph hasCustomPrompt="1" idx="2" type="title"/>
          </p:nvPr>
        </p:nvSpPr>
        <p:spPr>
          <a:xfrm>
            <a:off x="3941599" y="1868250"/>
            <a:ext cx="1993500" cy="1407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900"/>
              <a:buNone/>
              <a:defRPr sz="9100">
                <a:solidFill>
                  <a:schemeClr val="lt1"/>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2">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
        <p:nvSpPr>
          <p:cNvPr id="81" name="Google Shape;81;p21"/>
          <p:cNvSpPr txBox="1"/>
          <p:nvPr>
            <p:ph idx="1" type="subTitle"/>
          </p:nvPr>
        </p:nvSpPr>
        <p:spPr>
          <a:xfrm>
            <a:off x="714027" y="3067379"/>
            <a:ext cx="21039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82" name="Google Shape;82;p21"/>
          <p:cNvSpPr txBox="1"/>
          <p:nvPr>
            <p:ph idx="2" type="subTitle"/>
          </p:nvPr>
        </p:nvSpPr>
        <p:spPr>
          <a:xfrm>
            <a:off x="3550626" y="3067377"/>
            <a:ext cx="20733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83" name="Google Shape;83;p21"/>
          <p:cNvSpPr txBox="1"/>
          <p:nvPr>
            <p:ph idx="3" type="subTitle"/>
          </p:nvPr>
        </p:nvSpPr>
        <p:spPr>
          <a:xfrm>
            <a:off x="714026" y="3535130"/>
            <a:ext cx="2103900" cy="863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84" name="Google Shape;84;p21"/>
          <p:cNvSpPr txBox="1"/>
          <p:nvPr>
            <p:ph idx="4" type="subTitle"/>
          </p:nvPr>
        </p:nvSpPr>
        <p:spPr>
          <a:xfrm>
            <a:off x="3550626" y="3535131"/>
            <a:ext cx="2073300" cy="863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85" name="Google Shape;85;p21"/>
          <p:cNvSpPr txBox="1"/>
          <p:nvPr>
            <p:ph hasCustomPrompt="1" idx="5" type="title"/>
          </p:nvPr>
        </p:nvSpPr>
        <p:spPr>
          <a:xfrm>
            <a:off x="714025" y="1495200"/>
            <a:ext cx="21039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30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a:r>
              <a:t>xx%</a:t>
            </a:r>
          </a:p>
        </p:txBody>
      </p:sp>
      <p:sp>
        <p:nvSpPr>
          <p:cNvPr id="86" name="Google Shape;86;p21"/>
          <p:cNvSpPr txBox="1"/>
          <p:nvPr>
            <p:ph hasCustomPrompt="1" idx="6" type="title"/>
          </p:nvPr>
        </p:nvSpPr>
        <p:spPr>
          <a:xfrm>
            <a:off x="3550626" y="1495200"/>
            <a:ext cx="20733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30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a:r>
              <a:t>xx%</a:t>
            </a:r>
          </a:p>
        </p:txBody>
      </p:sp>
      <p:sp>
        <p:nvSpPr>
          <p:cNvPr id="87" name="Google Shape;87;p21"/>
          <p:cNvSpPr txBox="1"/>
          <p:nvPr>
            <p:ph idx="7" type="subTitle"/>
          </p:nvPr>
        </p:nvSpPr>
        <p:spPr>
          <a:xfrm>
            <a:off x="6356625" y="3067374"/>
            <a:ext cx="20733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88" name="Google Shape;88;p21"/>
          <p:cNvSpPr txBox="1"/>
          <p:nvPr>
            <p:ph idx="8" type="subTitle"/>
          </p:nvPr>
        </p:nvSpPr>
        <p:spPr>
          <a:xfrm>
            <a:off x="6356625" y="3535127"/>
            <a:ext cx="2073300" cy="863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89" name="Google Shape;89;p21"/>
          <p:cNvSpPr txBox="1"/>
          <p:nvPr>
            <p:ph hasCustomPrompt="1" idx="9" type="title"/>
          </p:nvPr>
        </p:nvSpPr>
        <p:spPr>
          <a:xfrm>
            <a:off x="6356626" y="1495200"/>
            <a:ext cx="20733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30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2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8">
    <p:bg>
      <p:bgPr>
        <a:blipFill>
          <a:blip r:embed="rId2">
            <a:alphaModFix/>
          </a:blip>
          <a:stretch>
            <a:fillRect/>
          </a:stretch>
        </a:blipFill>
      </p:bgPr>
    </p:bg>
    <p:spTree>
      <p:nvGrpSpPr>
        <p:cNvPr id="92" name="Shape 92"/>
        <p:cNvGrpSpPr/>
        <p:nvPr/>
      </p:nvGrpSpPr>
      <p:grpSpPr>
        <a:xfrm>
          <a:off x="0" y="0"/>
          <a:ext cx="0" cy="0"/>
          <a:chOff x="0" y="0"/>
          <a:chExt cx="0" cy="0"/>
        </a:xfrm>
      </p:grpSpPr>
      <p:sp>
        <p:nvSpPr>
          <p:cNvPr id="93" name="Google Shape;93;p2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25"/>
          <p:cNvSpPr txBox="1"/>
          <p:nvPr>
            <p:ph type="title"/>
          </p:nvPr>
        </p:nvSpPr>
        <p:spPr>
          <a:xfrm>
            <a:off x="713225" y="445025"/>
            <a:ext cx="7717500" cy="1204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8" name="Google Shape;98;p25"/>
          <p:cNvSpPr txBox="1"/>
          <p:nvPr>
            <p:ph idx="1" type="subTitle"/>
          </p:nvPr>
        </p:nvSpPr>
        <p:spPr>
          <a:xfrm>
            <a:off x="713225" y="1771325"/>
            <a:ext cx="4266300" cy="454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99" name="Google Shape;99;p25"/>
          <p:cNvSpPr txBox="1"/>
          <p:nvPr>
            <p:ph idx="2" type="subTitle"/>
          </p:nvPr>
        </p:nvSpPr>
        <p:spPr>
          <a:xfrm>
            <a:off x="713225" y="3122850"/>
            <a:ext cx="4266300" cy="454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00" name="Google Shape;100;p25"/>
          <p:cNvSpPr txBox="1"/>
          <p:nvPr>
            <p:ph idx="3" type="subTitle"/>
          </p:nvPr>
        </p:nvSpPr>
        <p:spPr>
          <a:xfrm>
            <a:off x="713225" y="2279250"/>
            <a:ext cx="4266300" cy="721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01" name="Google Shape;101;p25"/>
          <p:cNvSpPr txBox="1"/>
          <p:nvPr>
            <p:ph idx="4" type="subTitle"/>
          </p:nvPr>
        </p:nvSpPr>
        <p:spPr>
          <a:xfrm>
            <a:off x="713225" y="3630775"/>
            <a:ext cx="4266300" cy="721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4">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2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4" name="Google Shape;104;p26"/>
          <p:cNvSpPr txBox="1"/>
          <p:nvPr>
            <p:ph idx="1" type="subTitle"/>
          </p:nvPr>
        </p:nvSpPr>
        <p:spPr>
          <a:xfrm>
            <a:off x="1775625" y="3269500"/>
            <a:ext cx="2369100" cy="489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05" name="Google Shape;105;p26"/>
          <p:cNvSpPr txBox="1"/>
          <p:nvPr>
            <p:ph idx="2" type="subTitle"/>
          </p:nvPr>
        </p:nvSpPr>
        <p:spPr>
          <a:xfrm>
            <a:off x="4999275" y="3269500"/>
            <a:ext cx="2369100" cy="489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06" name="Google Shape;106;p26"/>
          <p:cNvSpPr txBox="1"/>
          <p:nvPr>
            <p:ph idx="3" type="subTitle"/>
          </p:nvPr>
        </p:nvSpPr>
        <p:spPr>
          <a:xfrm>
            <a:off x="1775625" y="3697325"/>
            <a:ext cx="2369100" cy="902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07" name="Google Shape;107;p26"/>
          <p:cNvSpPr txBox="1"/>
          <p:nvPr>
            <p:ph idx="4" type="subTitle"/>
          </p:nvPr>
        </p:nvSpPr>
        <p:spPr>
          <a:xfrm>
            <a:off x="4999275" y="3697325"/>
            <a:ext cx="2369100" cy="902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3">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27"/>
          <p:cNvSpPr txBox="1"/>
          <p:nvPr>
            <p:ph idx="1" type="subTitle"/>
          </p:nvPr>
        </p:nvSpPr>
        <p:spPr>
          <a:xfrm>
            <a:off x="713225" y="1152475"/>
            <a:ext cx="3858900" cy="3416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600"/>
              <a:buChar char="●"/>
              <a:defRPr sz="1600">
                <a:solidFill>
                  <a:schemeClr val="lt1"/>
                </a:solidFill>
              </a:defRPr>
            </a:lvl1pPr>
            <a:lvl2pPr lvl="1" rtl="0" algn="ctr">
              <a:spcBef>
                <a:spcPts val="0"/>
              </a:spcBef>
              <a:spcAft>
                <a:spcPts val="0"/>
              </a:spcAft>
              <a:buClr>
                <a:schemeClr val="dk1"/>
              </a:buClr>
              <a:buSzPts val="1400"/>
              <a:buFont typeface="Arial"/>
              <a:buChar char="○"/>
              <a:defRPr/>
            </a:lvl2pPr>
            <a:lvl3pPr lvl="2" rtl="0" algn="ctr">
              <a:spcBef>
                <a:spcPts val="0"/>
              </a:spcBef>
              <a:spcAft>
                <a:spcPts val="0"/>
              </a:spcAft>
              <a:buClr>
                <a:schemeClr val="dk1"/>
              </a:buClr>
              <a:buSzPts val="1400"/>
              <a:buFont typeface="Arial"/>
              <a:buChar char="■"/>
              <a:defRPr/>
            </a:lvl3pPr>
            <a:lvl4pPr lvl="3" rtl="0" algn="ctr">
              <a:spcBef>
                <a:spcPts val="0"/>
              </a:spcBef>
              <a:spcAft>
                <a:spcPts val="0"/>
              </a:spcAft>
              <a:buClr>
                <a:schemeClr val="dk1"/>
              </a:buClr>
              <a:buSzPts val="1400"/>
              <a:buFont typeface="Arial"/>
              <a:buChar char="●"/>
              <a:defRPr/>
            </a:lvl4pPr>
            <a:lvl5pPr lvl="4" rtl="0" algn="ctr">
              <a:spcBef>
                <a:spcPts val="0"/>
              </a:spcBef>
              <a:spcAft>
                <a:spcPts val="0"/>
              </a:spcAft>
              <a:buClr>
                <a:schemeClr val="dk1"/>
              </a:buClr>
              <a:buSzPts val="1400"/>
              <a:buFont typeface="Arial"/>
              <a:buChar char="○"/>
              <a:defRPr/>
            </a:lvl5pPr>
            <a:lvl6pPr lvl="5" rtl="0" algn="ctr">
              <a:spcBef>
                <a:spcPts val="0"/>
              </a:spcBef>
              <a:spcAft>
                <a:spcPts val="0"/>
              </a:spcAft>
              <a:buClr>
                <a:schemeClr val="dk1"/>
              </a:buClr>
              <a:buSzPts val="1400"/>
              <a:buFont typeface="Arial"/>
              <a:buChar char="■"/>
              <a:defRPr/>
            </a:lvl6pPr>
            <a:lvl7pPr lvl="6" rtl="0" algn="ctr">
              <a:spcBef>
                <a:spcPts val="0"/>
              </a:spcBef>
              <a:spcAft>
                <a:spcPts val="0"/>
              </a:spcAft>
              <a:buClr>
                <a:schemeClr val="dk1"/>
              </a:buClr>
              <a:buSzPts val="1400"/>
              <a:buFont typeface="Arial"/>
              <a:buChar char="●"/>
              <a:defRPr/>
            </a:lvl7pPr>
            <a:lvl8pPr lvl="7" rtl="0" algn="ctr">
              <a:spcBef>
                <a:spcPts val="0"/>
              </a:spcBef>
              <a:spcAft>
                <a:spcPts val="0"/>
              </a:spcAft>
              <a:buClr>
                <a:schemeClr val="dk1"/>
              </a:buClr>
              <a:buSzPts val="1400"/>
              <a:buFont typeface="Arial"/>
              <a:buChar char="○"/>
              <a:defRPr/>
            </a:lvl8pPr>
            <a:lvl9pPr lvl="8" rtl="0" algn="ctr">
              <a:spcBef>
                <a:spcPts val="0"/>
              </a:spcBef>
              <a:spcAft>
                <a:spcPts val="0"/>
              </a:spcAft>
              <a:buClr>
                <a:schemeClr val="dk1"/>
              </a:buClr>
              <a:buSzPts val="1400"/>
              <a:buFont typeface="Arial"/>
              <a:buChar char="■"/>
              <a:defRPr/>
            </a:lvl9pPr>
          </a:lstStyle>
          <a:p/>
        </p:txBody>
      </p:sp>
      <p:sp>
        <p:nvSpPr>
          <p:cNvPr id="110" name="Google Shape;110;p2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
        <p:nvSpPr>
          <p:cNvPr id="111" name="Google Shape;111;p27"/>
          <p:cNvSpPr txBox="1"/>
          <p:nvPr>
            <p:ph idx="2" type="subTitle"/>
          </p:nvPr>
        </p:nvSpPr>
        <p:spPr>
          <a:xfrm>
            <a:off x="4572125" y="1152475"/>
            <a:ext cx="3858900" cy="3416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600"/>
              <a:buChar char="●"/>
              <a:defRPr sz="1600">
                <a:solidFill>
                  <a:schemeClr val="lt1"/>
                </a:solidFill>
              </a:defRPr>
            </a:lvl1pPr>
            <a:lvl2pPr lvl="1" rtl="0" algn="ctr">
              <a:spcBef>
                <a:spcPts val="0"/>
              </a:spcBef>
              <a:spcAft>
                <a:spcPts val="0"/>
              </a:spcAft>
              <a:buClr>
                <a:schemeClr val="dk1"/>
              </a:buClr>
              <a:buSzPts val="1400"/>
              <a:buFont typeface="Arial"/>
              <a:buChar char="○"/>
              <a:defRPr/>
            </a:lvl2pPr>
            <a:lvl3pPr lvl="2" rtl="0" algn="ctr">
              <a:spcBef>
                <a:spcPts val="0"/>
              </a:spcBef>
              <a:spcAft>
                <a:spcPts val="0"/>
              </a:spcAft>
              <a:buClr>
                <a:schemeClr val="dk1"/>
              </a:buClr>
              <a:buSzPts val="1400"/>
              <a:buFont typeface="Arial"/>
              <a:buChar char="■"/>
              <a:defRPr/>
            </a:lvl3pPr>
            <a:lvl4pPr lvl="3" rtl="0" algn="ctr">
              <a:spcBef>
                <a:spcPts val="0"/>
              </a:spcBef>
              <a:spcAft>
                <a:spcPts val="0"/>
              </a:spcAft>
              <a:buClr>
                <a:schemeClr val="dk1"/>
              </a:buClr>
              <a:buSzPts val="1400"/>
              <a:buFont typeface="Arial"/>
              <a:buChar char="●"/>
              <a:defRPr/>
            </a:lvl4pPr>
            <a:lvl5pPr lvl="4" rtl="0" algn="ctr">
              <a:spcBef>
                <a:spcPts val="0"/>
              </a:spcBef>
              <a:spcAft>
                <a:spcPts val="0"/>
              </a:spcAft>
              <a:buClr>
                <a:schemeClr val="dk1"/>
              </a:buClr>
              <a:buSzPts val="1400"/>
              <a:buFont typeface="Arial"/>
              <a:buChar char="○"/>
              <a:defRPr/>
            </a:lvl5pPr>
            <a:lvl6pPr lvl="5" rtl="0" algn="ctr">
              <a:spcBef>
                <a:spcPts val="0"/>
              </a:spcBef>
              <a:spcAft>
                <a:spcPts val="0"/>
              </a:spcAft>
              <a:buClr>
                <a:schemeClr val="dk1"/>
              </a:buClr>
              <a:buSzPts val="1400"/>
              <a:buFont typeface="Arial"/>
              <a:buChar char="■"/>
              <a:defRPr/>
            </a:lvl6pPr>
            <a:lvl7pPr lvl="6" rtl="0" algn="ctr">
              <a:spcBef>
                <a:spcPts val="0"/>
              </a:spcBef>
              <a:spcAft>
                <a:spcPts val="0"/>
              </a:spcAft>
              <a:buClr>
                <a:schemeClr val="dk1"/>
              </a:buClr>
              <a:buSzPts val="1400"/>
              <a:buFont typeface="Arial"/>
              <a:buChar char="●"/>
              <a:defRPr/>
            </a:lvl7pPr>
            <a:lvl8pPr lvl="7" rtl="0" algn="ctr">
              <a:spcBef>
                <a:spcPts val="0"/>
              </a:spcBef>
              <a:spcAft>
                <a:spcPts val="0"/>
              </a:spcAft>
              <a:buClr>
                <a:schemeClr val="dk1"/>
              </a:buClr>
              <a:buSzPts val="1400"/>
              <a:buFont typeface="Arial"/>
              <a:buChar char="○"/>
              <a:defRPr/>
            </a:lvl8pPr>
            <a:lvl9pPr lvl="8" rtl="0" algn="ctr">
              <a:spcBef>
                <a:spcPts val="0"/>
              </a:spcBef>
              <a:spcAft>
                <a:spcPts val="0"/>
              </a:spcAft>
              <a:buClr>
                <a:schemeClr val="dk1"/>
              </a:buClr>
              <a:buSzPts val="1400"/>
              <a:buFont typeface="Arial"/>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2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4" name="Google Shape;114;p28"/>
          <p:cNvSpPr txBox="1"/>
          <p:nvPr>
            <p:ph idx="1" type="subTitle"/>
          </p:nvPr>
        </p:nvSpPr>
        <p:spPr>
          <a:xfrm>
            <a:off x="891125" y="2378175"/>
            <a:ext cx="2133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15" name="Google Shape;115;p28"/>
          <p:cNvSpPr txBox="1"/>
          <p:nvPr>
            <p:ph idx="2" type="subTitle"/>
          </p:nvPr>
        </p:nvSpPr>
        <p:spPr>
          <a:xfrm>
            <a:off x="3505175" y="2378175"/>
            <a:ext cx="2133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16" name="Google Shape;116;p28"/>
          <p:cNvSpPr txBox="1"/>
          <p:nvPr>
            <p:ph idx="3" type="subTitle"/>
          </p:nvPr>
        </p:nvSpPr>
        <p:spPr>
          <a:xfrm>
            <a:off x="891125" y="2867500"/>
            <a:ext cx="2133600" cy="105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17" name="Google Shape;117;p28"/>
          <p:cNvSpPr txBox="1"/>
          <p:nvPr>
            <p:ph idx="4" type="subTitle"/>
          </p:nvPr>
        </p:nvSpPr>
        <p:spPr>
          <a:xfrm>
            <a:off x="3505175" y="2867500"/>
            <a:ext cx="2133600" cy="105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18" name="Google Shape;118;p28"/>
          <p:cNvSpPr txBox="1"/>
          <p:nvPr>
            <p:ph idx="5" type="subTitle"/>
          </p:nvPr>
        </p:nvSpPr>
        <p:spPr>
          <a:xfrm>
            <a:off x="6119225" y="2378175"/>
            <a:ext cx="2133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19" name="Google Shape;119;p28"/>
          <p:cNvSpPr txBox="1"/>
          <p:nvPr>
            <p:ph idx="6" type="subTitle"/>
          </p:nvPr>
        </p:nvSpPr>
        <p:spPr>
          <a:xfrm>
            <a:off x="6119225" y="2867500"/>
            <a:ext cx="2133600" cy="105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5">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2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2" name="Google Shape;122;p29"/>
          <p:cNvSpPr txBox="1"/>
          <p:nvPr>
            <p:ph idx="1" type="subTitle"/>
          </p:nvPr>
        </p:nvSpPr>
        <p:spPr>
          <a:xfrm>
            <a:off x="5112700" y="3477950"/>
            <a:ext cx="3318000" cy="489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3" name="Google Shape;123;p29"/>
          <p:cNvSpPr txBox="1"/>
          <p:nvPr>
            <p:ph idx="2" type="subTitle"/>
          </p:nvPr>
        </p:nvSpPr>
        <p:spPr>
          <a:xfrm>
            <a:off x="5112713" y="2393450"/>
            <a:ext cx="3318000" cy="489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4" name="Google Shape;124;p29"/>
          <p:cNvSpPr txBox="1"/>
          <p:nvPr>
            <p:ph idx="3" type="subTitle"/>
          </p:nvPr>
        </p:nvSpPr>
        <p:spPr>
          <a:xfrm>
            <a:off x="5112688" y="3937550"/>
            <a:ext cx="3318000" cy="6249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25" name="Google Shape;125;p29"/>
          <p:cNvSpPr txBox="1"/>
          <p:nvPr>
            <p:ph idx="4" type="subTitle"/>
          </p:nvPr>
        </p:nvSpPr>
        <p:spPr>
          <a:xfrm>
            <a:off x="5112700" y="2853050"/>
            <a:ext cx="3318000" cy="6249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26" name="Google Shape;126;p29"/>
          <p:cNvSpPr txBox="1"/>
          <p:nvPr>
            <p:ph idx="5" type="subTitle"/>
          </p:nvPr>
        </p:nvSpPr>
        <p:spPr>
          <a:xfrm>
            <a:off x="5112700" y="1308950"/>
            <a:ext cx="3318000" cy="489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7" name="Google Shape;127;p29"/>
          <p:cNvSpPr txBox="1"/>
          <p:nvPr>
            <p:ph idx="6" type="subTitle"/>
          </p:nvPr>
        </p:nvSpPr>
        <p:spPr>
          <a:xfrm>
            <a:off x="5112688" y="1768550"/>
            <a:ext cx="3318000" cy="6249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3">
    <p:bg>
      <p:bgPr>
        <a:blipFill>
          <a:blip r:embed="rId2">
            <a:alphaModFix/>
          </a:blip>
          <a:stretch>
            <a:fillRect/>
          </a:stretch>
        </a:blipFill>
      </p:bgPr>
    </p:bg>
    <p:spTree>
      <p:nvGrpSpPr>
        <p:cNvPr id="128" name="Shape 128"/>
        <p:cNvGrpSpPr/>
        <p:nvPr/>
      </p:nvGrpSpPr>
      <p:grpSpPr>
        <a:xfrm>
          <a:off x="0" y="0"/>
          <a:ext cx="0" cy="0"/>
          <a:chOff x="0" y="0"/>
          <a:chExt cx="0" cy="0"/>
        </a:xfrm>
      </p:grpSpPr>
      <p:sp>
        <p:nvSpPr>
          <p:cNvPr id="129" name="Google Shape;129;p30"/>
          <p:cNvSpPr txBox="1"/>
          <p:nvPr>
            <p:ph type="title"/>
          </p:nvPr>
        </p:nvSpPr>
        <p:spPr>
          <a:xfrm>
            <a:off x="713225" y="445025"/>
            <a:ext cx="4586700" cy="1020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0" name="Google Shape;130;p30"/>
          <p:cNvSpPr txBox="1"/>
          <p:nvPr>
            <p:ph idx="1" type="subTitle"/>
          </p:nvPr>
        </p:nvSpPr>
        <p:spPr>
          <a:xfrm>
            <a:off x="713278" y="1701975"/>
            <a:ext cx="2124900" cy="540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31" name="Google Shape;131;p30"/>
          <p:cNvSpPr txBox="1"/>
          <p:nvPr>
            <p:ph idx="2" type="subTitle"/>
          </p:nvPr>
        </p:nvSpPr>
        <p:spPr>
          <a:xfrm>
            <a:off x="2946327" y="1701975"/>
            <a:ext cx="2124900" cy="540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32" name="Google Shape;132;p30"/>
          <p:cNvSpPr txBox="1"/>
          <p:nvPr>
            <p:ph idx="3" type="subTitle"/>
          </p:nvPr>
        </p:nvSpPr>
        <p:spPr>
          <a:xfrm>
            <a:off x="713278" y="2163598"/>
            <a:ext cx="2124900" cy="846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33" name="Google Shape;133;p30"/>
          <p:cNvSpPr txBox="1"/>
          <p:nvPr>
            <p:ph idx="4" type="subTitle"/>
          </p:nvPr>
        </p:nvSpPr>
        <p:spPr>
          <a:xfrm>
            <a:off x="2946327" y="2163598"/>
            <a:ext cx="2124900" cy="846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34" name="Google Shape;134;p30"/>
          <p:cNvSpPr txBox="1"/>
          <p:nvPr>
            <p:ph idx="5" type="subTitle"/>
          </p:nvPr>
        </p:nvSpPr>
        <p:spPr>
          <a:xfrm>
            <a:off x="713225" y="3167831"/>
            <a:ext cx="2124900" cy="540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35" name="Google Shape;135;p30"/>
          <p:cNvSpPr txBox="1"/>
          <p:nvPr>
            <p:ph idx="6" type="subTitle"/>
          </p:nvPr>
        </p:nvSpPr>
        <p:spPr>
          <a:xfrm>
            <a:off x="2946300" y="3167831"/>
            <a:ext cx="2124900" cy="540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36" name="Google Shape;136;p30"/>
          <p:cNvSpPr txBox="1"/>
          <p:nvPr>
            <p:ph idx="7" type="subTitle"/>
          </p:nvPr>
        </p:nvSpPr>
        <p:spPr>
          <a:xfrm>
            <a:off x="713225" y="3629454"/>
            <a:ext cx="2124900" cy="846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37" name="Google Shape;137;p30"/>
          <p:cNvSpPr txBox="1"/>
          <p:nvPr>
            <p:ph idx="8" type="subTitle"/>
          </p:nvPr>
        </p:nvSpPr>
        <p:spPr>
          <a:xfrm>
            <a:off x="2946300" y="3629454"/>
            <a:ext cx="2124900" cy="846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idx="1" type="body"/>
          </p:nvPr>
        </p:nvSpPr>
        <p:spPr>
          <a:xfrm>
            <a:off x="713225" y="1152475"/>
            <a:ext cx="7717500" cy="3447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8C353C"/>
              </a:buClr>
              <a:buSzPts val="1200"/>
              <a:buFont typeface="Manjari"/>
              <a:buAutoNum type="arabicPeriod"/>
              <a:defRPr sz="105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sp>
        <p:nvSpPr>
          <p:cNvPr id="17" name="Google Shape;17;p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3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0" name="Google Shape;140;p31"/>
          <p:cNvSpPr txBox="1"/>
          <p:nvPr>
            <p:ph idx="1" type="subTitle"/>
          </p:nvPr>
        </p:nvSpPr>
        <p:spPr>
          <a:xfrm>
            <a:off x="958800" y="1514338"/>
            <a:ext cx="1998300" cy="54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41" name="Google Shape;141;p31"/>
          <p:cNvSpPr txBox="1"/>
          <p:nvPr>
            <p:ph idx="2" type="subTitle"/>
          </p:nvPr>
        </p:nvSpPr>
        <p:spPr>
          <a:xfrm>
            <a:off x="3572850" y="1514338"/>
            <a:ext cx="1998300" cy="54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42" name="Google Shape;142;p31"/>
          <p:cNvSpPr txBox="1"/>
          <p:nvPr>
            <p:ph idx="3" type="subTitle"/>
          </p:nvPr>
        </p:nvSpPr>
        <p:spPr>
          <a:xfrm>
            <a:off x="958800" y="1975962"/>
            <a:ext cx="1998300" cy="84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43" name="Google Shape;143;p31"/>
          <p:cNvSpPr txBox="1"/>
          <p:nvPr>
            <p:ph idx="4" type="subTitle"/>
          </p:nvPr>
        </p:nvSpPr>
        <p:spPr>
          <a:xfrm>
            <a:off x="3572850" y="1975962"/>
            <a:ext cx="1998300" cy="84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44" name="Google Shape;144;p31"/>
          <p:cNvSpPr txBox="1"/>
          <p:nvPr>
            <p:ph idx="5" type="subTitle"/>
          </p:nvPr>
        </p:nvSpPr>
        <p:spPr>
          <a:xfrm>
            <a:off x="6186900" y="1514338"/>
            <a:ext cx="1998300" cy="54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45" name="Google Shape;145;p31"/>
          <p:cNvSpPr txBox="1"/>
          <p:nvPr>
            <p:ph idx="6" type="subTitle"/>
          </p:nvPr>
        </p:nvSpPr>
        <p:spPr>
          <a:xfrm>
            <a:off x="6186900" y="1975962"/>
            <a:ext cx="1998300" cy="84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46" name="Google Shape;146;p31"/>
          <p:cNvSpPr txBox="1"/>
          <p:nvPr>
            <p:ph idx="7" type="subTitle"/>
          </p:nvPr>
        </p:nvSpPr>
        <p:spPr>
          <a:xfrm>
            <a:off x="958750" y="3056400"/>
            <a:ext cx="1998300" cy="54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47" name="Google Shape;147;p31"/>
          <p:cNvSpPr txBox="1"/>
          <p:nvPr>
            <p:ph idx="8" type="subTitle"/>
          </p:nvPr>
        </p:nvSpPr>
        <p:spPr>
          <a:xfrm>
            <a:off x="3572825" y="3056400"/>
            <a:ext cx="1998300" cy="54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48" name="Google Shape;148;p31"/>
          <p:cNvSpPr txBox="1"/>
          <p:nvPr>
            <p:ph idx="9" type="subTitle"/>
          </p:nvPr>
        </p:nvSpPr>
        <p:spPr>
          <a:xfrm>
            <a:off x="958750" y="3518025"/>
            <a:ext cx="1998300" cy="84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49" name="Google Shape;149;p31"/>
          <p:cNvSpPr txBox="1"/>
          <p:nvPr>
            <p:ph idx="13" type="subTitle"/>
          </p:nvPr>
        </p:nvSpPr>
        <p:spPr>
          <a:xfrm>
            <a:off x="3572825" y="3518025"/>
            <a:ext cx="1998300" cy="84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
        <p:nvSpPr>
          <p:cNvPr id="150" name="Google Shape;150;p31"/>
          <p:cNvSpPr txBox="1"/>
          <p:nvPr>
            <p:ph idx="14" type="subTitle"/>
          </p:nvPr>
        </p:nvSpPr>
        <p:spPr>
          <a:xfrm>
            <a:off x="6186900" y="3056400"/>
            <a:ext cx="1998300" cy="540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b="1" sz="2200">
                <a:solidFill>
                  <a:schemeClr val="lt1"/>
                </a:solidFill>
                <a:latin typeface="Prompt"/>
                <a:ea typeface="Prompt"/>
                <a:cs typeface="Prompt"/>
                <a:sym typeface="Promp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51" name="Google Shape;151;p31"/>
          <p:cNvSpPr txBox="1"/>
          <p:nvPr>
            <p:ph idx="15" type="subTitle"/>
          </p:nvPr>
        </p:nvSpPr>
        <p:spPr>
          <a:xfrm>
            <a:off x="6186900" y="3518025"/>
            <a:ext cx="1998300" cy="84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800"/>
              <a:buNone/>
              <a:defRPr sz="1600">
                <a:solidFill>
                  <a:schemeClr val="lt1"/>
                </a:solidFill>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bg>
      <p:bgPr>
        <a:blipFill>
          <a:blip r:embed="rId2">
            <a:alphaModFix/>
          </a:blip>
          <a:stretch>
            <a:fillRect/>
          </a:stretch>
        </a:blipFill>
      </p:bgPr>
    </p:bg>
    <p:spTree>
      <p:nvGrpSpPr>
        <p:cNvPr id="152" name="Shape 152"/>
        <p:cNvGrpSpPr/>
        <p:nvPr/>
      </p:nvGrpSpPr>
      <p:grpSpPr>
        <a:xfrm>
          <a:off x="0" y="0"/>
          <a:ext cx="0" cy="0"/>
          <a:chOff x="0" y="0"/>
          <a:chExt cx="0" cy="0"/>
        </a:xfrm>
      </p:grpSpPr>
      <p:sp>
        <p:nvSpPr>
          <p:cNvPr id="153" name="Google Shape;153;p32"/>
          <p:cNvSpPr txBox="1"/>
          <p:nvPr>
            <p:ph type="title"/>
          </p:nvPr>
        </p:nvSpPr>
        <p:spPr>
          <a:xfrm>
            <a:off x="986401" y="548650"/>
            <a:ext cx="4349400" cy="129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000"/>
              <a:buNone/>
              <a:defRPr sz="8100">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154" name="Google Shape;154;p32"/>
          <p:cNvSpPr txBox="1"/>
          <p:nvPr>
            <p:ph idx="1" type="subTitle"/>
          </p:nvPr>
        </p:nvSpPr>
        <p:spPr>
          <a:xfrm>
            <a:off x="986400" y="1728413"/>
            <a:ext cx="3661500" cy="1247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None/>
              <a:defRPr sz="16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55" name="Google Shape;155;p32"/>
          <p:cNvSpPr txBox="1"/>
          <p:nvPr/>
        </p:nvSpPr>
        <p:spPr>
          <a:xfrm>
            <a:off x="986400" y="3519213"/>
            <a:ext cx="3702900" cy="7926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100">
                <a:solidFill>
                  <a:schemeClr val="lt1"/>
                </a:solidFill>
                <a:latin typeface="Spartan"/>
                <a:ea typeface="Spartan"/>
                <a:cs typeface="Spartan"/>
                <a:sym typeface="Spartan"/>
              </a:rPr>
              <a:t>CREDITS: This presentation template was created by </a:t>
            </a:r>
            <a:r>
              <a:rPr b="1" lang="en" sz="1100">
                <a:solidFill>
                  <a:schemeClr val="lt1"/>
                </a:solidFill>
                <a:uFill>
                  <a:noFill/>
                </a:uFill>
                <a:latin typeface="Spartan"/>
                <a:ea typeface="Spartan"/>
                <a:cs typeface="Spartan"/>
                <a:sym typeface="Spartan"/>
                <a:hlinkClick r:id="rId3">
                  <a:extLst>
                    <a:ext uri="{A12FA001-AC4F-418D-AE19-62706E023703}">
                      <ahyp:hlinkClr val="tx"/>
                    </a:ext>
                  </a:extLst>
                </a:hlinkClick>
              </a:rPr>
              <a:t>Slidesgo</a:t>
            </a:r>
            <a:r>
              <a:rPr lang="en" sz="1100">
                <a:solidFill>
                  <a:schemeClr val="lt1"/>
                </a:solidFill>
                <a:latin typeface="Spartan"/>
                <a:ea typeface="Spartan"/>
                <a:cs typeface="Spartan"/>
                <a:sym typeface="Spartan"/>
              </a:rPr>
              <a:t>, including icons by </a:t>
            </a:r>
            <a:r>
              <a:rPr b="1" lang="en" sz="1100">
                <a:solidFill>
                  <a:schemeClr val="lt1"/>
                </a:solidFill>
                <a:uFill>
                  <a:noFill/>
                </a:uFill>
                <a:latin typeface="Spartan"/>
                <a:ea typeface="Spartan"/>
                <a:cs typeface="Spartan"/>
                <a:sym typeface="Spartan"/>
                <a:hlinkClick r:id="rId4">
                  <a:extLst>
                    <a:ext uri="{A12FA001-AC4F-418D-AE19-62706E023703}">
                      <ahyp:hlinkClr val="tx"/>
                    </a:ext>
                  </a:extLst>
                </a:hlinkClick>
              </a:rPr>
              <a:t>Flaticon</a:t>
            </a:r>
            <a:r>
              <a:rPr lang="en" sz="1100">
                <a:solidFill>
                  <a:schemeClr val="lt1"/>
                </a:solidFill>
                <a:latin typeface="Spartan"/>
                <a:ea typeface="Spartan"/>
                <a:cs typeface="Spartan"/>
                <a:sym typeface="Spartan"/>
              </a:rPr>
              <a:t>, infographics &amp; images by </a:t>
            </a:r>
            <a:r>
              <a:rPr b="1" lang="en" sz="1100">
                <a:solidFill>
                  <a:schemeClr val="lt1"/>
                </a:solidFill>
                <a:uFill>
                  <a:noFill/>
                </a:uFill>
                <a:latin typeface="Spartan"/>
                <a:ea typeface="Spartan"/>
                <a:cs typeface="Spartan"/>
                <a:sym typeface="Spartan"/>
                <a:hlinkClick r:id="rId5">
                  <a:extLst>
                    <a:ext uri="{A12FA001-AC4F-418D-AE19-62706E023703}">
                      <ahyp:hlinkClr val="tx"/>
                    </a:ext>
                  </a:extLst>
                </a:hlinkClick>
              </a:rPr>
              <a:t>Freepik</a:t>
            </a:r>
            <a:r>
              <a:rPr lang="en" sz="1100">
                <a:solidFill>
                  <a:schemeClr val="lt1"/>
                </a:solidFill>
                <a:latin typeface="Spartan"/>
                <a:ea typeface="Spartan"/>
                <a:cs typeface="Spartan"/>
                <a:sym typeface="Spartan"/>
              </a:rPr>
              <a:t> </a:t>
            </a:r>
            <a:endParaRPr sz="1100">
              <a:solidFill>
                <a:schemeClr val="lt1"/>
              </a:solidFill>
              <a:latin typeface="Spartan"/>
              <a:ea typeface="Spartan"/>
              <a:cs typeface="Spartan"/>
              <a:sym typeface="Sparta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bg>
      <p:bgPr>
        <a:blipFill>
          <a:blip r:embed="rId2">
            <a:alphaModFix/>
          </a:blip>
          <a:stretch>
            <a:fillRect/>
          </a:stretch>
        </a:blipFill>
      </p:bgPr>
    </p:bg>
    <p:spTree>
      <p:nvGrpSpPr>
        <p:cNvPr id="156" name="Shape 156"/>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7">
    <p:bg>
      <p:bgPr>
        <a:blipFill>
          <a:blip r:embed="rId2">
            <a:alphaModFix/>
          </a:blip>
          <a:stretch>
            <a:fillRect/>
          </a:stretch>
        </a:blipFill>
      </p:bgPr>
    </p:bg>
    <p:spTree>
      <p:nvGrpSpPr>
        <p:cNvPr id="157" name="Shape 157"/>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
    <p:bg>
      <p:bgPr>
        <a:blipFill>
          <a:blip r:embed="rId2">
            <a:alphaModFix/>
          </a:blip>
          <a:stretch>
            <a:fillRect/>
          </a:stretch>
        </a:blipFill>
      </p:bgPr>
    </p:bg>
    <p:spTree>
      <p:nvGrpSpPr>
        <p:cNvPr id="158" name="Shape 158"/>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9">
    <p:bg>
      <p:bgPr>
        <a:blipFill>
          <a:blip r:embed="rId2">
            <a:alphaModFix/>
          </a:blip>
          <a:stretch>
            <a:fillRect/>
          </a:stretch>
        </a:blipFill>
      </p:bgPr>
    </p:bg>
    <p:spTree>
      <p:nvGrpSpPr>
        <p:cNvPr id="159" name="Shape 15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idx="1" type="body"/>
          </p:nvPr>
        </p:nvSpPr>
        <p:spPr>
          <a:xfrm>
            <a:off x="713225" y="1152475"/>
            <a:ext cx="3858900" cy="34164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Clr>
                <a:srgbClr val="8C353C"/>
              </a:buClr>
              <a:buSzPts val="1600"/>
              <a:buChar char="●"/>
              <a:defRPr sz="1600"/>
            </a:lvl1pPr>
            <a:lvl2pPr indent="-317500" lvl="1" marL="914400">
              <a:spcBef>
                <a:spcPts val="0"/>
              </a:spcBef>
              <a:spcAft>
                <a:spcPts val="0"/>
              </a:spcAft>
              <a:buClr>
                <a:schemeClr val="dk1"/>
              </a:buClr>
              <a:buSzPts val="1400"/>
              <a:buFont typeface="Arial"/>
              <a:buChar char="○"/>
              <a:defRPr sz="1200"/>
            </a:lvl2pPr>
            <a:lvl3pPr indent="-317500" lvl="2" marL="1371600">
              <a:spcBef>
                <a:spcPts val="0"/>
              </a:spcBef>
              <a:spcAft>
                <a:spcPts val="0"/>
              </a:spcAft>
              <a:buClr>
                <a:schemeClr val="dk1"/>
              </a:buClr>
              <a:buSzPts val="1400"/>
              <a:buFont typeface="Arial"/>
              <a:buChar char="■"/>
              <a:defRPr sz="1200"/>
            </a:lvl3pPr>
            <a:lvl4pPr indent="-317500" lvl="3" marL="1828800">
              <a:spcBef>
                <a:spcPts val="0"/>
              </a:spcBef>
              <a:spcAft>
                <a:spcPts val="0"/>
              </a:spcAft>
              <a:buClr>
                <a:schemeClr val="dk1"/>
              </a:buClr>
              <a:buSzPts val="1400"/>
              <a:buFont typeface="Arial"/>
              <a:buChar char="●"/>
              <a:defRPr sz="1200"/>
            </a:lvl4pPr>
            <a:lvl5pPr indent="-317500" lvl="4" marL="2286000">
              <a:spcBef>
                <a:spcPts val="0"/>
              </a:spcBef>
              <a:spcAft>
                <a:spcPts val="0"/>
              </a:spcAft>
              <a:buClr>
                <a:schemeClr val="dk1"/>
              </a:buClr>
              <a:buSzPts val="1400"/>
              <a:buFont typeface="Arial"/>
              <a:buChar char="○"/>
              <a:defRPr sz="1200"/>
            </a:lvl5pPr>
            <a:lvl6pPr indent="-317500" lvl="5" marL="2743200">
              <a:spcBef>
                <a:spcPts val="0"/>
              </a:spcBef>
              <a:spcAft>
                <a:spcPts val="0"/>
              </a:spcAft>
              <a:buClr>
                <a:schemeClr val="dk1"/>
              </a:buClr>
              <a:buSzPts val="1400"/>
              <a:buFont typeface="Arial"/>
              <a:buChar char="■"/>
              <a:defRPr sz="1200"/>
            </a:lvl6pPr>
            <a:lvl7pPr indent="-317500" lvl="6" marL="3200400">
              <a:spcBef>
                <a:spcPts val="0"/>
              </a:spcBef>
              <a:spcAft>
                <a:spcPts val="0"/>
              </a:spcAft>
              <a:buClr>
                <a:schemeClr val="dk1"/>
              </a:buClr>
              <a:buSzPts val="1400"/>
              <a:buFont typeface="Arial"/>
              <a:buChar char="●"/>
              <a:defRPr sz="1200"/>
            </a:lvl7pPr>
            <a:lvl8pPr indent="-317500" lvl="7" marL="3657600">
              <a:spcBef>
                <a:spcPts val="0"/>
              </a:spcBef>
              <a:spcAft>
                <a:spcPts val="0"/>
              </a:spcAft>
              <a:buClr>
                <a:schemeClr val="dk1"/>
              </a:buClr>
              <a:buSzPts val="1400"/>
              <a:buFont typeface="Arial"/>
              <a:buChar char="○"/>
              <a:defRPr sz="1200"/>
            </a:lvl8pPr>
            <a:lvl9pPr indent="-317500" lvl="8" marL="4114800">
              <a:spcBef>
                <a:spcPts val="0"/>
              </a:spcBef>
              <a:spcAft>
                <a:spcPts val="0"/>
              </a:spcAft>
              <a:buClr>
                <a:schemeClr val="dk1"/>
              </a:buClr>
              <a:buSzPts val="1400"/>
              <a:buFont typeface="Arial"/>
              <a:buChar char="■"/>
              <a:defRPr sz="1200"/>
            </a:lvl9pPr>
          </a:lstStyle>
          <a:p/>
        </p:txBody>
      </p:sp>
      <p:sp>
        <p:nvSpPr>
          <p:cNvPr id="20" name="Google Shape;20;p5"/>
          <p:cNvSpPr txBox="1"/>
          <p:nvPr>
            <p:ph idx="2" type="body"/>
          </p:nvPr>
        </p:nvSpPr>
        <p:spPr>
          <a:xfrm>
            <a:off x="4572000" y="1152475"/>
            <a:ext cx="3858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solidFill>
                  <a:schemeClr val="dk1"/>
                </a:solidFill>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 name="Google Shape;21;p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7"/>
          <p:cNvSpPr txBox="1"/>
          <p:nvPr>
            <p:ph type="title"/>
          </p:nvPr>
        </p:nvSpPr>
        <p:spPr>
          <a:xfrm>
            <a:off x="713225" y="1234675"/>
            <a:ext cx="3581700" cy="15462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solidFill>
                  <a:schemeClr val="l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6" name="Google Shape;26;p7"/>
          <p:cNvSpPr txBox="1"/>
          <p:nvPr>
            <p:ph idx="1" type="body"/>
          </p:nvPr>
        </p:nvSpPr>
        <p:spPr>
          <a:xfrm>
            <a:off x="713225" y="2859125"/>
            <a:ext cx="3581700" cy="1049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600">
                <a:solidFill>
                  <a:schemeClr val="lt1"/>
                </a:solidFill>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8"/>
          <p:cNvSpPr txBox="1"/>
          <p:nvPr>
            <p:ph type="title"/>
          </p:nvPr>
        </p:nvSpPr>
        <p:spPr>
          <a:xfrm>
            <a:off x="3511075" y="768150"/>
            <a:ext cx="5007900" cy="3607200"/>
          </a:xfrm>
          <a:prstGeom prst="rect">
            <a:avLst/>
          </a:prstGeom>
          <a:effectLst>
            <a:outerShdw blurRad="171450" rotWithShape="0" algn="bl" dir="5340000" dist="57150">
              <a:srgbClr val="000000">
                <a:alpha val="36000"/>
              </a:srgbClr>
            </a:outerShdw>
          </a:effectLst>
        </p:spPr>
        <p:txBody>
          <a:bodyPr anchorCtr="0" anchor="ctr" bIns="91425" lIns="91425" spcFirstLastPara="1" rIns="91425" wrap="square" tIns="91425">
            <a:noAutofit/>
          </a:bodyPr>
          <a:lstStyle>
            <a:lvl1pPr lvl="0">
              <a:spcBef>
                <a:spcPts val="0"/>
              </a:spcBef>
              <a:spcAft>
                <a:spcPts val="0"/>
              </a:spcAft>
              <a:buSzPts val="4800"/>
              <a:buNone/>
              <a:defRPr sz="72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9"/>
          <p:cNvSpPr txBox="1"/>
          <p:nvPr>
            <p:ph type="title"/>
          </p:nvPr>
        </p:nvSpPr>
        <p:spPr>
          <a:xfrm>
            <a:off x="713225" y="1104375"/>
            <a:ext cx="4396500" cy="14823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sz="8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1" name="Google Shape;31;p9"/>
          <p:cNvSpPr txBox="1"/>
          <p:nvPr>
            <p:ph idx="1" type="subTitle"/>
          </p:nvPr>
        </p:nvSpPr>
        <p:spPr>
          <a:xfrm>
            <a:off x="713225" y="3038300"/>
            <a:ext cx="4396500" cy="86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sz="16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10"/>
          <p:cNvSpPr/>
          <p:nvPr/>
        </p:nvSpPr>
        <p:spPr>
          <a:xfrm>
            <a:off x="0" y="0"/>
            <a:ext cx="9144000" cy="5143500"/>
          </a:xfrm>
          <a:prstGeom prst="rect">
            <a:avLst/>
          </a:prstGeom>
          <a:solidFill>
            <a:srgbClr val="000000">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0"/>
          <p:cNvSpPr txBox="1"/>
          <p:nvPr>
            <p:ph idx="1" type="body"/>
          </p:nvPr>
        </p:nvSpPr>
        <p:spPr>
          <a:xfrm>
            <a:off x="2431975" y="1362150"/>
            <a:ext cx="5998800" cy="2346300"/>
          </a:xfrm>
          <a:prstGeom prst="rect">
            <a:avLst/>
          </a:prstGeom>
        </p:spPr>
        <p:txBody>
          <a:bodyPr anchorCtr="0" anchor="ctr" bIns="91425" lIns="91425" spcFirstLastPara="1" rIns="91425" wrap="square" tIns="91425">
            <a:noAutofit/>
          </a:bodyPr>
          <a:lstStyle>
            <a:lvl1pPr indent="-228600" lvl="0" marL="457200" algn="r">
              <a:lnSpc>
                <a:spcPct val="100000"/>
              </a:lnSpc>
              <a:spcBef>
                <a:spcPts val="0"/>
              </a:spcBef>
              <a:spcAft>
                <a:spcPts val="0"/>
              </a:spcAft>
              <a:buSzPts val="1800"/>
              <a:buNone/>
              <a:defRPr b="1" sz="5400">
                <a:solidFill>
                  <a:schemeClr val="lt1"/>
                </a:solidFill>
                <a:latin typeface="Prompt"/>
                <a:ea typeface="Prompt"/>
                <a:cs typeface="Prompt"/>
                <a:sym typeface="Prompt"/>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1pPr>
            <a:lvl2pPr lvl="1">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2pPr>
            <a:lvl3pPr lvl="2">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3pPr>
            <a:lvl4pPr lvl="3">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4pPr>
            <a:lvl5pPr lvl="4">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5pPr>
            <a:lvl6pPr lvl="5">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6pPr>
            <a:lvl7pPr lvl="6">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7pPr>
            <a:lvl8pPr lvl="7">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8pPr>
            <a:lvl9pPr lvl="8">
              <a:spcBef>
                <a:spcPts val="0"/>
              </a:spcBef>
              <a:spcAft>
                <a:spcPts val="0"/>
              </a:spcAft>
              <a:buClr>
                <a:schemeClr val="dk1"/>
              </a:buClr>
              <a:buSzPts val="3000"/>
              <a:buFont typeface="Prompt"/>
              <a:buNone/>
              <a:defRPr b="1" sz="3000">
                <a:solidFill>
                  <a:schemeClr val="dk1"/>
                </a:solidFill>
                <a:latin typeface="Prompt"/>
                <a:ea typeface="Prompt"/>
                <a:cs typeface="Prompt"/>
                <a:sym typeface="Promp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2"/>
              </a:buClr>
              <a:buSzPts val="1800"/>
              <a:buFont typeface="Spartan"/>
              <a:buChar char="●"/>
              <a:defRPr sz="1800">
                <a:solidFill>
                  <a:schemeClr val="dk2"/>
                </a:solidFill>
                <a:latin typeface="Spartan"/>
                <a:ea typeface="Spartan"/>
                <a:cs typeface="Spartan"/>
                <a:sym typeface="Spartan"/>
              </a:defRPr>
            </a:lvl1pPr>
            <a:lvl2pPr indent="-317500" lvl="1" marL="914400" rtl="0">
              <a:lnSpc>
                <a:spcPct val="100000"/>
              </a:lnSpc>
              <a:spcBef>
                <a:spcPts val="0"/>
              </a:spcBef>
              <a:spcAft>
                <a:spcPts val="0"/>
              </a:spcAft>
              <a:buClr>
                <a:schemeClr val="dk2"/>
              </a:buClr>
              <a:buSzPts val="1400"/>
              <a:buFont typeface="Spartan"/>
              <a:buChar char="○"/>
              <a:defRPr>
                <a:solidFill>
                  <a:schemeClr val="dk2"/>
                </a:solidFill>
                <a:latin typeface="Spartan"/>
                <a:ea typeface="Spartan"/>
                <a:cs typeface="Spartan"/>
                <a:sym typeface="Spartan"/>
              </a:defRPr>
            </a:lvl2pPr>
            <a:lvl3pPr indent="-317500" lvl="2" marL="1371600" rtl="0">
              <a:lnSpc>
                <a:spcPct val="100000"/>
              </a:lnSpc>
              <a:spcBef>
                <a:spcPts val="0"/>
              </a:spcBef>
              <a:spcAft>
                <a:spcPts val="0"/>
              </a:spcAft>
              <a:buClr>
                <a:schemeClr val="dk2"/>
              </a:buClr>
              <a:buSzPts val="1400"/>
              <a:buFont typeface="Spartan"/>
              <a:buChar char="■"/>
              <a:defRPr>
                <a:solidFill>
                  <a:schemeClr val="dk2"/>
                </a:solidFill>
                <a:latin typeface="Spartan"/>
                <a:ea typeface="Spartan"/>
                <a:cs typeface="Spartan"/>
                <a:sym typeface="Spartan"/>
              </a:defRPr>
            </a:lvl3pPr>
            <a:lvl4pPr indent="-317500" lvl="3" marL="1828800" rtl="0">
              <a:lnSpc>
                <a:spcPct val="100000"/>
              </a:lnSpc>
              <a:spcBef>
                <a:spcPts val="0"/>
              </a:spcBef>
              <a:spcAft>
                <a:spcPts val="0"/>
              </a:spcAft>
              <a:buClr>
                <a:schemeClr val="dk2"/>
              </a:buClr>
              <a:buSzPts val="1400"/>
              <a:buFont typeface="Spartan"/>
              <a:buChar char="●"/>
              <a:defRPr>
                <a:solidFill>
                  <a:schemeClr val="dk2"/>
                </a:solidFill>
                <a:latin typeface="Spartan"/>
                <a:ea typeface="Spartan"/>
                <a:cs typeface="Spartan"/>
                <a:sym typeface="Spartan"/>
              </a:defRPr>
            </a:lvl4pPr>
            <a:lvl5pPr indent="-317500" lvl="4" marL="2286000" rtl="0">
              <a:lnSpc>
                <a:spcPct val="100000"/>
              </a:lnSpc>
              <a:spcBef>
                <a:spcPts val="0"/>
              </a:spcBef>
              <a:spcAft>
                <a:spcPts val="0"/>
              </a:spcAft>
              <a:buClr>
                <a:schemeClr val="dk2"/>
              </a:buClr>
              <a:buSzPts val="1400"/>
              <a:buFont typeface="Spartan"/>
              <a:buChar char="○"/>
              <a:defRPr>
                <a:solidFill>
                  <a:schemeClr val="dk2"/>
                </a:solidFill>
                <a:latin typeface="Spartan"/>
                <a:ea typeface="Spartan"/>
                <a:cs typeface="Spartan"/>
                <a:sym typeface="Spartan"/>
              </a:defRPr>
            </a:lvl5pPr>
            <a:lvl6pPr indent="-317500" lvl="5" marL="2743200" rtl="0">
              <a:lnSpc>
                <a:spcPct val="100000"/>
              </a:lnSpc>
              <a:spcBef>
                <a:spcPts val="0"/>
              </a:spcBef>
              <a:spcAft>
                <a:spcPts val="0"/>
              </a:spcAft>
              <a:buClr>
                <a:schemeClr val="dk2"/>
              </a:buClr>
              <a:buSzPts val="1400"/>
              <a:buFont typeface="Spartan"/>
              <a:buChar char="■"/>
              <a:defRPr>
                <a:solidFill>
                  <a:schemeClr val="dk2"/>
                </a:solidFill>
                <a:latin typeface="Spartan"/>
                <a:ea typeface="Spartan"/>
                <a:cs typeface="Spartan"/>
                <a:sym typeface="Spartan"/>
              </a:defRPr>
            </a:lvl6pPr>
            <a:lvl7pPr indent="-317500" lvl="6" marL="3200400" rtl="0">
              <a:lnSpc>
                <a:spcPct val="100000"/>
              </a:lnSpc>
              <a:spcBef>
                <a:spcPts val="0"/>
              </a:spcBef>
              <a:spcAft>
                <a:spcPts val="0"/>
              </a:spcAft>
              <a:buClr>
                <a:schemeClr val="dk2"/>
              </a:buClr>
              <a:buSzPts val="1400"/>
              <a:buFont typeface="Spartan"/>
              <a:buChar char="●"/>
              <a:defRPr>
                <a:solidFill>
                  <a:schemeClr val="dk2"/>
                </a:solidFill>
                <a:latin typeface="Spartan"/>
                <a:ea typeface="Spartan"/>
                <a:cs typeface="Spartan"/>
                <a:sym typeface="Spartan"/>
              </a:defRPr>
            </a:lvl7pPr>
            <a:lvl8pPr indent="-317500" lvl="7" marL="3657600" rtl="0">
              <a:lnSpc>
                <a:spcPct val="100000"/>
              </a:lnSpc>
              <a:spcBef>
                <a:spcPts val="0"/>
              </a:spcBef>
              <a:spcAft>
                <a:spcPts val="0"/>
              </a:spcAft>
              <a:buClr>
                <a:schemeClr val="dk2"/>
              </a:buClr>
              <a:buSzPts val="1400"/>
              <a:buFont typeface="Spartan"/>
              <a:buChar char="○"/>
              <a:defRPr>
                <a:solidFill>
                  <a:schemeClr val="dk2"/>
                </a:solidFill>
                <a:latin typeface="Spartan"/>
                <a:ea typeface="Spartan"/>
                <a:cs typeface="Spartan"/>
                <a:sym typeface="Spartan"/>
              </a:defRPr>
            </a:lvl8pPr>
            <a:lvl9pPr indent="-317500" lvl="8" marL="4114800" rtl="0">
              <a:lnSpc>
                <a:spcPct val="100000"/>
              </a:lnSpc>
              <a:spcBef>
                <a:spcPts val="0"/>
              </a:spcBef>
              <a:spcAft>
                <a:spcPts val="0"/>
              </a:spcAft>
              <a:buClr>
                <a:schemeClr val="dk2"/>
              </a:buClr>
              <a:buSzPts val="1400"/>
              <a:buFont typeface="Spartan"/>
              <a:buChar char="■"/>
              <a:defRPr>
                <a:solidFill>
                  <a:schemeClr val="dk2"/>
                </a:solidFill>
                <a:latin typeface="Spartan"/>
                <a:ea typeface="Spartan"/>
                <a:cs typeface="Spartan"/>
                <a:sym typeface="Spart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youtu.be/Jomr9SAjcyw?si=FOiASgsjf5LoPy9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youtu.be/1nf3D0AGZkU?si=6AOb-D0mnxfWD4Jz"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37"/>
          <p:cNvSpPr txBox="1"/>
          <p:nvPr>
            <p:ph type="title"/>
          </p:nvPr>
        </p:nvSpPr>
        <p:spPr>
          <a:xfrm>
            <a:off x="-1160475" y="462150"/>
            <a:ext cx="9844800" cy="3992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8200">
                <a:solidFill>
                  <a:schemeClr val="accent3"/>
                </a:solidFill>
              </a:rPr>
              <a:t>What is the purpose of opening credits</a:t>
            </a:r>
            <a:r>
              <a:rPr lang="en" sz="5100">
                <a:solidFill>
                  <a:schemeClr val="accent3"/>
                </a:solidFill>
              </a:rPr>
              <a:t> </a:t>
            </a:r>
            <a:endParaRPr sz="510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6"/>
          <p:cNvSpPr txBox="1"/>
          <p:nvPr>
            <p:ph idx="1" type="body"/>
          </p:nvPr>
        </p:nvSpPr>
        <p:spPr>
          <a:xfrm>
            <a:off x="713225" y="1152475"/>
            <a:ext cx="7717500" cy="34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Strategies for Target Audience Appeal </a:t>
            </a:r>
            <a:endParaRPr b="1"/>
          </a:p>
          <a:p>
            <a:pPr indent="0" lvl="0" marL="0" rtl="0" algn="l">
              <a:spcBef>
                <a:spcPts val="1200"/>
              </a:spcBef>
              <a:spcAft>
                <a:spcPts val="0"/>
              </a:spcAft>
              <a:buNone/>
            </a:pPr>
            <a:r>
              <a:rPr b="1" lang="en"/>
              <a:t>-Suspense and Intrigue: Hitchcock’s reputation as a master of suspense attracts fans of the genre.</a:t>
            </a:r>
            <a:endParaRPr b="1"/>
          </a:p>
          <a:p>
            <a:pPr indent="0" lvl="0" marL="0" rtl="0" algn="l">
              <a:spcBef>
                <a:spcPts val="1200"/>
              </a:spcBef>
              <a:spcAft>
                <a:spcPts val="0"/>
              </a:spcAft>
              <a:buNone/>
            </a:pPr>
            <a:r>
              <a:rPr b="1" lang="en"/>
              <a:t>-Innovative Techniques: The use of disjointed visuals and unsettling music promises a unique cinematic experience, appealing to both mainstream audiences and film enthusiasts</a:t>
            </a:r>
            <a:r>
              <a:rPr lang="en"/>
              <a:t>.</a:t>
            </a:r>
            <a:endParaRPr/>
          </a:p>
          <a:p>
            <a:pPr indent="0" lvl="0" marL="0" rtl="0" algn="l">
              <a:spcBef>
                <a:spcPts val="1200"/>
              </a:spcBef>
              <a:spcAft>
                <a:spcPts val="0"/>
              </a:spcAft>
              <a:buNone/>
            </a:pPr>
            <a:r>
              <a:rPr b="1" lang="en"/>
              <a:t>Editing</a:t>
            </a:r>
            <a:endParaRPr b="1"/>
          </a:p>
          <a:p>
            <a:pPr indent="0" lvl="0" marL="0" rtl="0" algn="l">
              <a:spcBef>
                <a:spcPts val="1200"/>
              </a:spcBef>
              <a:spcAft>
                <a:spcPts val="0"/>
              </a:spcAft>
              <a:buNone/>
            </a:pPr>
            <a:r>
              <a:rPr b="1" lang="en"/>
              <a:t>-Rapid Cuts: The editing during the titles is brisk and sharp, matching the score’s rhythm and heightening the sense of urgency and unease.</a:t>
            </a:r>
            <a:endParaRPr b="1"/>
          </a:p>
          <a:p>
            <a:pPr indent="0" lvl="0" marL="0" rtl="0" algn="l">
              <a:spcBef>
                <a:spcPts val="1200"/>
              </a:spcBef>
              <a:spcAft>
                <a:spcPts val="1200"/>
              </a:spcAft>
              <a:buNone/>
            </a:pPr>
            <a:r>
              <a:rPr b="1" lang="en"/>
              <a:t>-Continuity: The continuity in the music and thematic elements ensures that the audience remains engaged and anticipates the narrative to follow.</a:t>
            </a:r>
            <a:endParaRPr b="1"/>
          </a:p>
        </p:txBody>
      </p:sp>
      <p:sp>
        <p:nvSpPr>
          <p:cNvPr id="217" name="Google Shape;217;p46"/>
          <p:cNvSpPr txBox="1"/>
          <p:nvPr>
            <p:ph type="title"/>
          </p:nvPr>
        </p:nvSpPr>
        <p:spPr>
          <a:xfrm>
            <a:off x="713225" y="432264"/>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Opening scene 1- Psycho</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47"/>
          <p:cNvSpPr/>
          <p:nvPr/>
        </p:nvSpPr>
        <p:spPr>
          <a:xfrm>
            <a:off x="4761775" y="3481463"/>
            <a:ext cx="665400" cy="665400"/>
          </a:xfrm>
          <a:prstGeom prst="ellipse">
            <a:avLst/>
          </a:prstGeom>
          <a:solidFill>
            <a:srgbClr val="CC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7"/>
          <p:cNvSpPr txBox="1"/>
          <p:nvPr>
            <p:ph idx="2" type="title"/>
          </p:nvPr>
        </p:nvSpPr>
        <p:spPr>
          <a:xfrm>
            <a:off x="3623345" y="1824150"/>
            <a:ext cx="3366600" cy="1495200"/>
          </a:xfrm>
          <a:prstGeom prst="rect">
            <a:avLst/>
          </a:prstGeom>
          <a:effectLst>
            <a:outerShdw blurRad="157163" rotWithShape="0" algn="bl" dir="5400000" dist="66675">
              <a:srgbClr val="000000">
                <a:alpha val="23000"/>
              </a:srgbClr>
            </a:outerShdw>
          </a:effectLst>
        </p:spPr>
        <p:txBody>
          <a:bodyPr anchorCtr="0" anchor="ctr" bIns="91425" lIns="91425" spcFirstLastPara="1" rIns="182875" wrap="square" tIns="91425">
            <a:noAutofit/>
          </a:bodyPr>
          <a:lstStyle/>
          <a:p>
            <a:pPr indent="0" lvl="0" marL="0" rtl="0" algn="ctr">
              <a:spcBef>
                <a:spcPts val="0"/>
              </a:spcBef>
              <a:spcAft>
                <a:spcPts val="0"/>
              </a:spcAft>
              <a:buNone/>
            </a:pPr>
            <a:r>
              <a:rPr lang="en" sz="11700"/>
              <a:t>02</a:t>
            </a:r>
            <a:endParaRPr sz="11700"/>
          </a:p>
        </p:txBody>
      </p:sp>
      <p:sp>
        <p:nvSpPr>
          <p:cNvPr id="224" name="Google Shape;224;p47"/>
          <p:cNvSpPr txBox="1"/>
          <p:nvPr>
            <p:ph type="title"/>
          </p:nvPr>
        </p:nvSpPr>
        <p:spPr>
          <a:xfrm>
            <a:off x="175138" y="826979"/>
            <a:ext cx="3825600" cy="1652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5100">
                <a:solidFill>
                  <a:schemeClr val="accent3"/>
                </a:solidFill>
              </a:rPr>
              <a:t>Pulp Fiction 1994: Opening </a:t>
            </a:r>
            <a:endParaRPr sz="5100">
              <a:solidFill>
                <a:schemeClr val="accent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8"/>
          <p:cNvSpPr txBox="1"/>
          <p:nvPr>
            <p:ph idx="1" type="body"/>
          </p:nvPr>
        </p:nvSpPr>
        <p:spPr>
          <a:xfrm>
            <a:off x="661850" y="1152450"/>
            <a:ext cx="7717500" cy="35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50" u="sng">
                <a:solidFill>
                  <a:schemeClr val="hlink"/>
                </a:solidFill>
                <a:hlinkClick r:id="rId3"/>
              </a:rPr>
              <a:t>https://youtu.be/Jomr9SAjcyw?si=FOiASgsjf5LoPy9P</a:t>
            </a:r>
            <a:endParaRPr b="1" sz="1250">
              <a:solidFill>
                <a:schemeClr val="lt1"/>
              </a:solidFill>
            </a:endParaRPr>
          </a:p>
          <a:p>
            <a:pPr indent="0" lvl="0" marL="0" rtl="0" algn="l">
              <a:spcBef>
                <a:spcPts val="1600"/>
              </a:spcBef>
              <a:spcAft>
                <a:spcPts val="0"/>
              </a:spcAft>
              <a:buNone/>
            </a:pPr>
            <a:r>
              <a:rPr b="1" lang="en" sz="1250"/>
              <a:t>Film Title "Pulp Fiction"-The bold retro font suggests a throwback to pulp magazines and novels, hinting at a mix of crime, drama, and dark humor.</a:t>
            </a:r>
            <a:endParaRPr b="1" sz="1250"/>
          </a:p>
          <a:p>
            <a:pPr indent="0" lvl="0" marL="0" rtl="0" algn="l">
              <a:spcBef>
                <a:spcPts val="1600"/>
              </a:spcBef>
              <a:spcAft>
                <a:spcPts val="0"/>
              </a:spcAft>
              <a:buNone/>
            </a:pPr>
            <a:r>
              <a:rPr b="1" lang="en" sz="1250"/>
              <a:t>Bright, Bold Titles -The bright yellow titles on a black background are visually striking, suggesting a film that will be vibrant and bold in its storytelling.</a:t>
            </a:r>
            <a:endParaRPr b="1" sz="1250"/>
          </a:p>
          <a:p>
            <a:pPr indent="0" lvl="0" marL="0" rtl="0" algn="l">
              <a:spcBef>
                <a:spcPts val="1600"/>
              </a:spcBef>
              <a:spcAft>
                <a:spcPts val="0"/>
              </a:spcAft>
              <a:buNone/>
            </a:pPr>
            <a:r>
              <a:rPr b="1" lang="en" sz="1250"/>
              <a:t>Café Setting- A seemingly ordinary setting that quickly becomes the scene of tension, suggesting that everyday places can be sites of extraordinary events.</a:t>
            </a:r>
            <a:endParaRPr b="1" sz="1250"/>
          </a:p>
          <a:p>
            <a:pPr indent="0" lvl="0" marL="0" rtl="0" algn="l">
              <a:spcBef>
                <a:spcPts val="1600"/>
              </a:spcBef>
              <a:spcAft>
                <a:spcPts val="0"/>
              </a:spcAft>
              <a:buNone/>
            </a:pPr>
            <a:r>
              <a:rPr b="1" lang="en" sz="1250"/>
              <a:t>Music -The opening credits roll to Dick Dale’s “Misirlou,” an energetic surf rock track, establishing a high-energy, edgy tone.</a:t>
            </a:r>
            <a:endParaRPr b="1" sz="1250"/>
          </a:p>
          <a:p>
            <a:pPr indent="0" lvl="0" marL="0" rtl="0" algn="l">
              <a:spcBef>
                <a:spcPts val="1600"/>
              </a:spcBef>
              <a:spcAft>
                <a:spcPts val="0"/>
              </a:spcAft>
              <a:buNone/>
            </a:pPr>
            <a:r>
              <a:rPr b="1" lang="en" sz="1250"/>
              <a:t>Editing- The smooth transition from the title sequence to the café scene maintains audience engagement and blends different narrative styles.</a:t>
            </a:r>
            <a:endParaRPr b="1" sz="1250"/>
          </a:p>
          <a:p>
            <a:pPr indent="0" lvl="0" marL="0" rtl="0" algn="l">
              <a:spcBef>
                <a:spcPts val="1600"/>
              </a:spcBef>
              <a:spcAft>
                <a:spcPts val="0"/>
              </a:spcAft>
              <a:buNone/>
            </a:pPr>
            <a:r>
              <a:t/>
            </a:r>
            <a:endParaRPr b="1" sz="1250"/>
          </a:p>
          <a:p>
            <a:pPr indent="0" lvl="0" marL="0" rtl="0" algn="l">
              <a:spcBef>
                <a:spcPts val="1600"/>
              </a:spcBef>
              <a:spcAft>
                <a:spcPts val="1600"/>
              </a:spcAft>
              <a:buNone/>
            </a:pPr>
            <a:r>
              <a:t/>
            </a:r>
            <a:endParaRPr b="1" sz="1250"/>
          </a:p>
        </p:txBody>
      </p:sp>
      <p:sp>
        <p:nvSpPr>
          <p:cNvPr id="230" name="Google Shape;230;p48"/>
          <p:cNvSpPr txBox="1"/>
          <p:nvPr>
            <p:ph type="title"/>
          </p:nvPr>
        </p:nvSpPr>
        <p:spPr>
          <a:xfrm>
            <a:off x="559700" y="3763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Opening scene 2 Pulp fiction </a:t>
            </a:r>
            <a:endParaRPr>
              <a:solidFill>
                <a:srgbClr val="F2F2F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9"/>
          <p:cNvSpPr txBox="1"/>
          <p:nvPr>
            <p:ph idx="1" type="body"/>
          </p:nvPr>
        </p:nvSpPr>
        <p:spPr>
          <a:xfrm>
            <a:off x="651810" y="1161371"/>
            <a:ext cx="7717500" cy="35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50"/>
              <a:t>Establishing an Enigma-The dialogue between Pumpkin (Tim Roth) and Honey Bunny (Amanda Plummer) in the café establishes a sense of unpredictability and curiosity about their characters and motivations. The abrupt shift from a casual conversation to a violent robbery creates an immediate enigma, drawing viewers into the story.</a:t>
            </a:r>
            <a:endParaRPr b="1" sz="1250"/>
          </a:p>
          <a:p>
            <a:pPr indent="0" lvl="0" marL="0" rtl="0" algn="l">
              <a:spcBef>
                <a:spcPts val="1600"/>
              </a:spcBef>
              <a:spcAft>
                <a:spcPts val="0"/>
              </a:spcAft>
              <a:buNone/>
            </a:pPr>
            <a:r>
              <a:rPr b="1" lang="en" sz="1250"/>
              <a:t>Camera Angles- There are varied angles, including over the shoulder shots and close-ups, create intimacy and tension in the dialogue between Pumpkin and Honey Bunny.</a:t>
            </a:r>
            <a:endParaRPr b="1" sz="1250"/>
          </a:p>
          <a:p>
            <a:pPr indent="0" lvl="0" marL="0" rtl="0" algn="l">
              <a:spcBef>
                <a:spcPts val="1600"/>
              </a:spcBef>
              <a:spcAft>
                <a:spcPts val="0"/>
              </a:spcAft>
              <a:buNone/>
            </a:pPr>
            <a:r>
              <a:rPr b="1" lang="en" sz="1250"/>
              <a:t>Transitions-The transition from the casual conversation to the robbery is abrupt and impactful, heightening the tension and unpredictability.</a:t>
            </a:r>
            <a:endParaRPr b="1" sz="1250"/>
          </a:p>
          <a:p>
            <a:pPr indent="0" lvl="0" marL="0" rtl="0" algn="l">
              <a:spcBef>
                <a:spcPts val="1600"/>
              </a:spcBef>
              <a:spcAft>
                <a:spcPts val="0"/>
              </a:spcAft>
              <a:buNone/>
            </a:pPr>
            <a:r>
              <a:rPr b="1" lang="en" sz="1250"/>
              <a:t>Editing-</a:t>
            </a:r>
            <a:endParaRPr b="1" sz="1250"/>
          </a:p>
          <a:p>
            <a:pPr indent="0" lvl="0" marL="0" rtl="0" algn="l">
              <a:spcBef>
                <a:spcPts val="1600"/>
              </a:spcBef>
              <a:spcAft>
                <a:spcPts val="0"/>
              </a:spcAft>
              <a:buNone/>
            </a:pPr>
            <a:r>
              <a:rPr b="1" lang="en" sz="1250"/>
              <a:t>Smooth Continuity-The editing ensures a seamless flow from the energetic title sequence to the dialogue-driven café scene, maintaining audience engagement.</a:t>
            </a:r>
            <a:endParaRPr b="1" sz="1250"/>
          </a:p>
          <a:p>
            <a:pPr indent="0" lvl="0" marL="0" rtl="0" algn="l">
              <a:spcBef>
                <a:spcPts val="1600"/>
              </a:spcBef>
              <a:spcAft>
                <a:spcPts val="0"/>
              </a:spcAft>
              <a:buNone/>
            </a:pPr>
            <a:r>
              <a:rPr b="1" lang="en" sz="1250"/>
              <a:t>Pacing-The deliberate pacing of the opening scene sets the stage for the film’s blend of fast-paced action and slower, dialogue-heavy moments.</a:t>
            </a:r>
            <a:endParaRPr b="1" sz="1250"/>
          </a:p>
          <a:p>
            <a:pPr indent="0" lvl="0" marL="0" rtl="0" algn="l">
              <a:spcBef>
                <a:spcPts val="1600"/>
              </a:spcBef>
              <a:spcAft>
                <a:spcPts val="0"/>
              </a:spcAft>
              <a:buNone/>
            </a:pPr>
            <a:r>
              <a:t/>
            </a:r>
            <a:endParaRPr b="1" sz="1250"/>
          </a:p>
          <a:p>
            <a:pPr indent="0" lvl="0" marL="0" rtl="0" algn="l">
              <a:spcBef>
                <a:spcPts val="1600"/>
              </a:spcBef>
              <a:spcAft>
                <a:spcPts val="0"/>
              </a:spcAft>
              <a:buNone/>
            </a:pPr>
            <a:r>
              <a:t/>
            </a:r>
            <a:endParaRPr b="1" sz="1250"/>
          </a:p>
          <a:p>
            <a:pPr indent="0" lvl="0" marL="0" rtl="0" algn="l">
              <a:spcBef>
                <a:spcPts val="1600"/>
              </a:spcBef>
              <a:spcAft>
                <a:spcPts val="0"/>
              </a:spcAft>
              <a:buNone/>
            </a:pPr>
            <a:r>
              <a:t/>
            </a:r>
            <a:endParaRPr b="1" sz="1250"/>
          </a:p>
          <a:p>
            <a:pPr indent="0" lvl="0" marL="0" rtl="0" algn="l">
              <a:spcBef>
                <a:spcPts val="1600"/>
              </a:spcBef>
              <a:spcAft>
                <a:spcPts val="1600"/>
              </a:spcAft>
              <a:buNone/>
            </a:pPr>
            <a:r>
              <a:t/>
            </a:r>
            <a:endParaRPr b="1" sz="1250"/>
          </a:p>
        </p:txBody>
      </p:sp>
      <p:sp>
        <p:nvSpPr>
          <p:cNvPr id="236" name="Google Shape;236;p49"/>
          <p:cNvSpPr txBox="1"/>
          <p:nvPr>
            <p:ph type="title"/>
          </p:nvPr>
        </p:nvSpPr>
        <p:spPr>
          <a:xfrm>
            <a:off x="559700" y="3763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Opening scene 2 Pulp fiction </a:t>
            </a:r>
            <a:endParaRPr>
              <a:solidFill>
                <a:srgbClr val="F2F2F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50"/>
          <p:cNvSpPr/>
          <p:nvPr/>
        </p:nvSpPr>
        <p:spPr>
          <a:xfrm>
            <a:off x="4761775" y="3481463"/>
            <a:ext cx="665400" cy="665400"/>
          </a:xfrm>
          <a:prstGeom prst="ellipse">
            <a:avLst/>
          </a:prstGeom>
          <a:solidFill>
            <a:srgbClr val="CC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0"/>
          <p:cNvSpPr txBox="1"/>
          <p:nvPr>
            <p:ph idx="2" type="title"/>
          </p:nvPr>
        </p:nvSpPr>
        <p:spPr>
          <a:xfrm>
            <a:off x="3941600" y="1780125"/>
            <a:ext cx="2481600" cy="1495200"/>
          </a:xfrm>
          <a:prstGeom prst="rect">
            <a:avLst/>
          </a:prstGeom>
          <a:effectLst>
            <a:outerShdw blurRad="157163" rotWithShape="0" algn="bl" dir="5400000" dist="66675">
              <a:srgbClr val="000000">
                <a:alpha val="23000"/>
              </a:srgbClr>
            </a:outerShdw>
          </a:effectLst>
        </p:spPr>
        <p:txBody>
          <a:bodyPr anchorCtr="0" anchor="ctr" bIns="91425" lIns="91425" spcFirstLastPara="1" rIns="182875" wrap="square" tIns="91425">
            <a:noAutofit/>
          </a:bodyPr>
          <a:lstStyle/>
          <a:p>
            <a:pPr indent="0" lvl="0" marL="0" rtl="0" algn="ctr">
              <a:spcBef>
                <a:spcPts val="0"/>
              </a:spcBef>
              <a:spcAft>
                <a:spcPts val="0"/>
              </a:spcAft>
              <a:buNone/>
            </a:pPr>
            <a:r>
              <a:rPr lang="en" sz="11700"/>
              <a:t>03</a:t>
            </a:r>
            <a:endParaRPr sz="11700"/>
          </a:p>
        </p:txBody>
      </p:sp>
      <p:sp>
        <p:nvSpPr>
          <p:cNvPr id="243" name="Google Shape;243;p50"/>
          <p:cNvSpPr txBox="1"/>
          <p:nvPr>
            <p:ph type="title"/>
          </p:nvPr>
        </p:nvSpPr>
        <p:spPr>
          <a:xfrm>
            <a:off x="175138" y="826979"/>
            <a:ext cx="3825600" cy="1652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5100">
                <a:solidFill>
                  <a:schemeClr val="accent3"/>
                </a:solidFill>
              </a:rPr>
              <a:t>Black Christmas </a:t>
            </a:r>
            <a:endParaRPr sz="5100">
              <a:solidFill>
                <a:schemeClr val="accent3"/>
              </a:solidFill>
            </a:endParaRPr>
          </a:p>
          <a:p>
            <a:pPr indent="0" lvl="0" marL="0" rtl="0" algn="r">
              <a:spcBef>
                <a:spcPts val="0"/>
              </a:spcBef>
              <a:spcAft>
                <a:spcPts val="0"/>
              </a:spcAft>
              <a:buNone/>
            </a:pPr>
            <a:r>
              <a:rPr lang="en" sz="5100">
                <a:solidFill>
                  <a:schemeClr val="accent3"/>
                </a:solidFill>
              </a:rPr>
              <a:t>1974</a:t>
            </a:r>
            <a:r>
              <a:rPr lang="en" sz="5100">
                <a:solidFill>
                  <a:schemeClr val="accent3"/>
                </a:solidFill>
              </a:rPr>
              <a:t> Opening </a:t>
            </a:r>
            <a:endParaRPr sz="510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1"/>
          <p:cNvSpPr txBox="1"/>
          <p:nvPr>
            <p:ph idx="1" type="body"/>
          </p:nvPr>
        </p:nvSpPr>
        <p:spPr>
          <a:xfrm>
            <a:off x="651810" y="1161371"/>
            <a:ext cx="7717500" cy="35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50"/>
              <a:t>Title- The title in a stark, sans-serif font immediately evokes a sense of foreboding and contrasts the traditionally festive connotations of Christmas with the dark themes of the film.</a:t>
            </a:r>
            <a:endParaRPr b="1" sz="1250"/>
          </a:p>
          <a:p>
            <a:pPr indent="0" lvl="0" marL="0" rtl="0" algn="l">
              <a:spcBef>
                <a:spcPts val="1600"/>
              </a:spcBef>
              <a:spcAft>
                <a:spcPts val="0"/>
              </a:spcAft>
              <a:buNone/>
            </a:pPr>
            <a:r>
              <a:rPr b="1" lang="en" sz="1250"/>
              <a:t>POV shots- The POV shots through a window and around the house suggest voyeurism and intrusion, establishing a sense of vulnerability and tension.</a:t>
            </a:r>
            <a:endParaRPr b="1" sz="1250"/>
          </a:p>
          <a:p>
            <a:pPr indent="0" lvl="0" marL="0" rtl="0" algn="l">
              <a:spcBef>
                <a:spcPts val="1600"/>
              </a:spcBef>
              <a:spcAft>
                <a:spcPts val="0"/>
              </a:spcAft>
              <a:buNone/>
            </a:pPr>
            <a:r>
              <a:rPr b="1" lang="en" sz="1250"/>
              <a:t>Lighting- The use of dark lighting and shadows creates an eerie atmosphere, reinforcing the horror genre.</a:t>
            </a:r>
            <a:endParaRPr b="1" sz="1250"/>
          </a:p>
          <a:p>
            <a:pPr indent="0" lvl="0" marL="0" rtl="0" algn="l">
              <a:spcBef>
                <a:spcPts val="1600"/>
              </a:spcBef>
              <a:spcAft>
                <a:spcPts val="0"/>
              </a:spcAft>
              <a:buNone/>
            </a:pPr>
            <a:r>
              <a:rPr b="1" lang="en" sz="1250"/>
              <a:t>Symbolic codes- The juxtaposition of christmas decorations with a dark, tense atmosphere differs from the typical associations of Christmas, enhancing the horror elements.</a:t>
            </a:r>
            <a:endParaRPr b="1" sz="1250"/>
          </a:p>
          <a:p>
            <a:pPr indent="0" lvl="0" marL="0" rtl="0" algn="l">
              <a:spcBef>
                <a:spcPts val="1600"/>
              </a:spcBef>
              <a:spcAft>
                <a:spcPts val="0"/>
              </a:spcAft>
              <a:buNone/>
            </a:pPr>
            <a:r>
              <a:rPr b="1" lang="en" sz="1250"/>
              <a:t>Music and sound-The eerie score and diegetic sounds of a Christmas party create a disturbing contrast, heightening the sense of dread.</a:t>
            </a:r>
            <a:endParaRPr b="1" sz="1250"/>
          </a:p>
          <a:p>
            <a:pPr indent="0" lvl="0" marL="0" rtl="0" algn="l">
              <a:spcBef>
                <a:spcPts val="1600"/>
              </a:spcBef>
              <a:spcAft>
                <a:spcPts val="0"/>
              </a:spcAft>
              <a:buNone/>
            </a:pPr>
            <a:r>
              <a:t/>
            </a:r>
            <a:endParaRPr b="1" sz="1250"/>
          </a:p>
          <a:p>
            <a:pPr indent="0" lvl="0" marL="0" rtl="0" algn="l">
              <a:spcBef>
                <a:spcPts val="1600"/>
              </a:spcBef>
              <a:spcAft>
                <a:spcPts val="0"/>
              </a:spcAft>
              <a:buNone/>
            </a:pPr>
            <a:r>
              <a:t/>
            </a:r>
            <a:endParaRPr b="1" sz="1250"/>
          </a:p>
          <a:p>
            <a:pPr indent="0" lvl="0" marL="0" rtl="0" algn="l">
              <a:spcBef>
                <a:spcPts val="1600"/>
              </a:spcBef>
              <a:spcAft>
                <a:spcPts val="0"/>
              </a:spcAft>
              <a:buNone/>
            </a:pPr>
            <a:r>
              <a:t/>
            </a:r>
            <a:endParaRPr b="1" sz="1250"/>
          </a:p>
          <a:p>
            <a:pPr indent="0" lvl="0" marL="0" rtl="0" algn="l">
              <a:spcBef>
                <a:spcPts val="1600"/>
              </a:spcBef>
              <a:spcAft>
                <a:spcPts val="0"/>
              </a:spcAft>
              <a:buNone/>
            </a:pPr>
            <a:r>
              <a:t/>
            </a:r>
            <a:endParaRPr b="1" sz="1250"/>
          </a:p>
          <a:p>
            <a:pPr indent="0" lvl="0" marL="0" rtl="0" algn="l">
              <a:spcBef>
                <a:spcPts val="1600"/>
              </a:spcBef>
              <a:spcAft>
                <a:spcPts val="1600"/>
              </a:spcAft>
              <a:buNone/>
            </a:pPr>
            <a:r>
              <a:t/>
            </a:r>
            <a:endParaRPr b="1" sz="1250"/>
          </a:p>
        </p:txBody>
      </p:sp>
      <p:sp>
        <p:nvSpPr>
          <p:cNvPr id="249" name="Google Shape;249;p51"/>
          <p:cNvSpPr txBox="1"/>
          <p:nvPr>
            <p:ph type="title"/>
          </p:nvPr>
        </p:nvSpPr>
        <p:spPr>
          <a:xfrm>
            <a:off x="559700" y="3763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Opening scene 3 Black Christmas</a:t>
            </a:r>
            <a:endParaRPr>
              <a:solidFill>
                <a:srgbClr val="F2F2F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2"/>
          <p:cNvSpPr txBox="1"/>
          <p:nvPr>
            <p:ph idx="1" type="body"/>
          </p:nvPr>
        </p:nvSpPr>
        <p:spPr>
          <a:xfrm>
            <a:off x="651810" y="1161371"/>
            <a:ext cx="7717500" cy="35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50"/>
              <a:t>Editing-The use of long takes and slow cuts builds suspense, allowing tension to mount gradually.</a:t>
            </a:r>
            <a:endParaRPr b="1" sz="1250"/>
          </a:p>
          <a:p>
            <a:pPr indent="0" lvl="0" marL="0" rtl="0" algn="l">
              <a:spcBef>
                <a:spcPts val="1600"/>
              </a:spcBef>
              <a:spcAft>
                <a:spcPts val="0"/>
              </a:spcAft>
              <a:buNone/>
            </a:pPr>
            <a:r>
              <a:rPr b="1" lang="en" sz="1250"/>
              <a:t>Enigma- The initial POV shots from the perspective of an unknown stalker immediately create an enigma. The audience is left to wonder who this person is, why they are stalking the house, and what their intentions might be.</a:t>
            </a:r>
            <a:endParaRPr b="1" sz="1250"/>
          </a:p>
          <a:p>
            <a:pPr indent="0" lvl="0" marL="0" rtl="0" algn="l">
              <a:spcBef>
                <a:spcPts val="1600"/>
              </a:spcBef>
              <a:spcAft>
                <a:spcPts val="0"/>
              </a:spcAft>
              <a:buNone/>
            </a:pPr>
            <a:r>
              <a:rPr b="1" lang="en" sz="1250"/>
              <a:t>Horror Tropes-The use of familiar horror tropes such as the POV shot, the isolated setting, and the juxtaposition of innocence (Christmas) with horror appeals to fans of the genre.</a:t>
            </a:r>
            <a:endParaRPr b="1" sz="1250"/>
          </a:p>
          <a:p>
            <a:pPr indent="0" lvl="0" marL="0" rtl="0" algn="l">
              <a:spcBef>
                <a:spcPts val="1600"/>
              </a:spcBef>
              <a:spcAft>
                <a:spcPts val="0"/>
              </a:spcAft>
              <a:buNone/>
            </a:pPr>
            <a:r>
              <a:rPr b="1" lang="en" sz="1250"/>
              <a:t>Camera Angles-The opening POV shots from outside the house and through windows create a sense of surveillance and intrusion.</a:t>
            </a:r>
            <a:endParaRPr b="1" sz="1250"/>
          </a:p>
          <a:p>
            <a:pPr indent="0" lvl="0" marL="0" rtl="0" algn="l">
              <a:spcBef>
                <a:spcPts val="1600"/>
              </a:spcBef>
              <a:spcAft>
                <a:spcPts val="0"/>
              </a:spcAft>
              <a:buNone/>
            </a:pPr>
            <a:r>
              <a:rPr b="1" lang="en" sz="1250"/>
              <a:t>Editing-The continuity of the stalker's movements is maintained through editing.</a:t>
            </a:r>
            <a:endParaRPr b="1" sz="1250"/>
          </a:p>
          <a:p>
            <a:pPr indent="0" lvl="0" marL="0" rtl="0" algn="l">
              <a:spcBef>
                <a:spcPts val="1600"/>
              </a:spcBef>
              <a:spcAft>
                <a:spcPts val="0"/>
              </a:spcAft>
              <a:buNone/>
            </a:pPr>
            <a:r>
              <a:t/>
            </a:r>
            <a:endParaRPr b="1" sz="1250"/>
          </a:p>
          <a:p>
            <a:pPr indent="0" lvl="0" marL="0" rtl="0" algn="l">
              <a:spcBef>
                <a:spcPts val="1600"/>
              </a:spcBef>
              <a:spcAft>
                <a:spcPts val="1600"/>
              </a:spcAft>
              <a:buNone/>
            </a:pPr>
            <a:r>
              <a:t/>
            </a:r>
            <a:endParaRPr b="1" sz="1250"/>
          </a:p>
        </p:txBody>
      </p:sp>
      <p:sp>
        <p:nvSpPr>
          <p:cNvPr id="255" name="Google Shape;255;p52"/>
          <p:cNvSpPr txBox="1"/>
          <p:nvPr>
            <p:ph type="title"/>
          </p:nvPr>
        </p:nvSpPr>
        <p:spPr>
          <a:xfrm>
            <a:off x="559700" y="3763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Opening scene 3 Black Christmas</a:t>
            </a:r>
            <a:endParaRPr>
              <a:solidFill>
                <a:srgbClr val="F2F2F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53"/>
          <p:cNvSpPr txBox="1"/>
          <p:nvPr>
            <p:ph idx="1" type="body"/>
          </p:nvPr>
        </p:nvSpPr>
        <p:spPr>
          <a:xfrm>
            <a:off x="647929" y="1161371"/>
            <a:ext cx="7717500" cy="35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50"/>
              <a:t>I chose Black Christmas 1974 as the inspiration for my opening scene not only because it is one of my favorite horror films but because of its </a:t>
            </a:r>
            <a:r>
              <a:rPr b="1" lang="en" sz="1250"/>
              <a:t>technical</a:t>
            </a:r>
            <a:r>
              <a:rPr b="1" lang="en" sz="1250"/>
              <a:t> elements as well. Black Christmas was very influential to the Horror genre as it was one of the very slasher films. I think that Black Christmas is one of the scarier horror movies i have seen, it does not use jumpscares or gore to be scary though. What makes it scary is the use of sound and camera angles, the entirety of the film we never see the killer that stalks their house, the only time we see him is his silhouette with the lighting focusing on his eye. The phone calls throughout the movie are also very scary. The </a:t>
            </a:r>
            <a:r>
              <a:rPr b="1" lang="en" sz="1250"/>
              <a:t>diegetic</a:t>
            </a:r>
            <a:r>
              <a:rPr b="1" lang="en" sz="1250"/>
              <a:t> sound is the only thing present in these scenes and there is no background music which adds to the tension as we can only focus on the terrifying noises the killer is making from the phone. I was inspired by the POV shots from Black Christmas and incorporated them into my opening scene.  </a:t>
            </a:r>
            <a:endParaRPr b="1" sz="1250"/>
          </a:p>
          <a:p>
            <a:pPr indent="0" lvl="0" marL="0" rtl="0" algn="l">
              <a:spcBef>
                <a:spcPts val="1600"/>
              </a:spcBef>
              <a:spcAft>
                <a:spcPts val="1600"/>
              </a:spcAft>
              <a:buNone/>
            </a:pPr>
            <a:r>
              <a:t/>
            </a:r>
            <a:endParaRPr b="1" sz="1250"/>
          </a:p>
        </p:txBody>
      </p:sp>
      <p:sp>
        <p:nvSpPr>
          <p:cNvPr id="261" name="Google Shape;261;p53"/>
          <p:cNvSpPr txBox="1"/>
          <p:nvPr>
            <p:ph type="title"/>
          </p:nvPr>
        </p:nvSpPr>
        <p:spPr>
          <a:xfrm>
            <a:off x="559700" y="3763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My inspiration- Black Christmas</a:t>
            </a:r>
            <a:endParaRPr>
              <a:solidFill>
                <a:srgbClr val="F2F2F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54"/>
          <p:cNvSpPr/>
          <p:nvPr/>
        </p:nvSpPr>
        <p:spPr>
          <a:xfrm>
            <a:off x="4761775" y="3481463"/>
            <a:ext cx="665400" cy="665400"/>
          </a:xfrm>
          <a:prstGeom prst="ellipse">
            <a:avLst/>
          </a:prstGeom>
          <a:solidFill>
            <a:srgbClr val="CC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4"/>
          <p:cNvSpPr txBox="1"/>
          <p:nvPr>
            <p:ph idx="2" type="title"/>
          </p:nvPr>
        </p:nvSpPr>
        <p:spPr>
          <a:xfrm>
            <a:off x="3941600" y="1780125"/>
            <a:ext cx="2481600" cy="1495200"/>
          </a:xfrm>
          <a:prstGeom prst="rect">
            <a:avLst/>
          </a:prstGeom>
          <a:effectLst>
            <a:outerShdw blurRad="157163" rotWithShape="0" algn="bl" dir="5400000" dist="66675">
              <a:srgbClr val="000000">
                <a:alpha val="23000"/>
              </a:srgbClr>
            </a:outerShdw>
          </a:effectLst>
        </p:spPr>
        <p:txBody>
          <a:bodyPr anchorCtr="0" anchor="ctr" bIns="91425" lIns="91425" spcFirstLastPara="1" rIns="182875" wrap="square" tIns="91425">
            <a:noAutofit/>
          </a:bodyPr>
          <a:lstStyle/>
          <a:p>
            <a:pPr indent="0" lvl="0" marL="0" rtl="0" algn="ctr">
              <a:spcBef>
                <a:spcPts val="0"/>
              </a:spcBef>
              <a:spcAft>
                <a:spcPts val="0"/>
              </a:spcAft>
              <a:buNone/>
            </a:pPr>
            <a:r>
              <a:rPr lang="en" sz="11700"/>
              <a:t>04</a:t>
            </a:r>
            <a:endParaRPr sz="11700"/>
          </a:p>
        </p:txBody>
      </p:sp>
      <p:sp>
        <p:nvSpPr>
          <p:cNvPr id="268" name="Google Shape;268;p54"/>
          <p:cNvSpPr txBox="1"/>
          <p:nvPr>
            <p:ph type="title"/>
          </p:nvPr>
        </p:nvSpPr>
        <p:spPr>
          <a:xfrm>
            <a:off x="175138" y="826979"/>
            <a:ext cx="3825600" cy="1652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5100">
                <a:solidFill>
                  <a:schemeClr val="accent3"/>
                </a:solidFill>
              </a:rPr>
              <a:t>Scream 1996: Opening</a:t>
            </a:r>
            <a:endParaRPr sz="5100">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5"/>
          <p:cNvSpPr txBox="1"/>
          <p:nvPr>
            <p:ph idx="1" type="body"/>
          </p:nvPr>
        </p:nvSpPr>
        <p:spPr>
          <a:xfrm>
            <a:off x="647929" y="1161371"/>
            <a:ext cx="7717500" cy="35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50"/>
              <a:t>Film Title “Scream"-The bold, white letters on a black background immediately suggest horror and intensity. The title is accompanied by the sound of a phone ringing and a scream, setting the tone for the film.</a:t>
            </a:r>
            <a:endParaRPr b="1" sz="1250"/>
          </a:p>
          <a:p>
            <a:pPr indent="0" lvl="0" marL="0" rtl="0" algn="l">
              <a:spcBef>
                <a:spcPts val="1600"/>
              </a:spcBef>
              <a:spcAft>
                <a:spcPts val="0"/>
              </a:spcAft>
              <a:buNone/>
            </a:pPr>
            <a:r>
              <a:rPr b="1" lang="en" sz="1250"/>
              <a:t>Phone and House Setting-The suburban home setting combined with the ringing phone creates a sense of normalcy and safety, which is quickly subverted by the ensuing terror.</a:t>
            </a:r>
            <a:endParaRPr b="1" sz="1250"/>
          </a:p>
          <a:p>
            <a:pPr indent="0" lvl="0" marL="0" rtl="0" algn="l">
              <a:spcBef>
                <a:spcPts val="1600"/>
              </a:spcBef>
              <a:spcAft>
                <a:spcPts val="0"/>
              </a:spcAft>
              <a:buNone/>
            </a:pPr>
            <a:r>
              <a:rPr b="1" lang="en" sz="1250"/>
              <a:t>Symbolic Codes-the knife and mask are classic horror symbols reinforce the slasher genre and signal imminent danger.</a:t>
            </a:r>
            <a:endParaRPr b="1" sz="1250"/>
          </a:p>
          <a:p>
            <a:pPr indent="0" lvl="0" marL="0" rtl="0" algn="l">
              <a:spcBef>
                <a:spcPts val="1600"/>
              </a:spcBef>
              <a:spcAft>
                <a:spcPts val="0"/>
              </a:spcAft>
              <a:buNone/>
            </a:pPr>
            <a:r>
              <a:rPr b="1" lang="en" sz="1250"/>
              <a:t>Technical Codes-Music and Sound- The eerie background score and the diegetic sounds of the phone ringing and heavy breathing create tension and suspense.</a:t>
            </a:r>
            <a:endParaRPr b="1" sz="1250"/>
          </a:p>
          <a:p>
            <a:pPr indent="0" lvl="0" marL="0" rtl="0" algn="l">
              <a:spcBef>
                <a:spcPts val="1600"/>
              </a:spcBef>
              <a:spcAft>
                <a:spcPts val="0"/>
              </a:spcAft>
              <a:buNone/>
            </a:pPr>
            <a:r>
              <a:rPr b="1" lang="en" sz="1250"/>
              <a:t>Lighting-The use of low-key lighting and shadows enhances the fear and mystery.</a:t>
            </a:r>
            <a:endParaRPr b="1" sz="1250"/>
          </a:p>
          <a:p>
            <a:pPr indent="0" lvl="0" marL="0" rtl="0" algn="l">
              <a:spcBef>
                <a:spcPts val="1600"/>
              </a:spcBef>
              <a:spcAft>
                <a:spcPts val="1600"/>
              </a:spcAft>
              <a:buNone/>
            </a:pPr>
            <a:r>
              <a:t/>
            </a:r>
            <a:endParaRPr b="1" sz="1250"/>
          </a:p>
        </p:txBody>
      </p:sp>
      <p:sp>
        <p:nvSpPr>
          <p:cNvPr id="274" name="Google Shape;274;p55"/>
          <p:cNvSpPr txBox="1"/>
          <p:nvPr>
            <p:ph type="title"/>
          </p:nvPr>
        </p:nvSpPr>
        <p:spPr>
          <a:xfrm>
            <a:off x="559700" y="3763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Opening scene 4 Scream</a:t>
            </a:r>
            <a:endParaRPr>
              <a:solidFill>
                <a:srgbClr val="F2F2F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8"/>
          <p:cNvSpPr txBox="1"/>
          <p:nvPr>
            <p:ph idx="1" type="body"/>
          </p:nvPr>
        </p:nvSpPr>
        <p:spPr>
          <a:xfrm>
            <a:off x="713225" y="1152475"/>
            <a:ext cx="7717500" cy="34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Setting the Tone-They help establish the mood and tone of the film through the use of music, visual style, and pacing.</a:t>
            </a:r>
            <a:endParaRPr b="1" sz="1300"/>
          </a:p>
          <a:p>
            <a:pPr indent="0" lvl="0" marL="0" rtl="0" algn="l">
              <a:spcBef>
                <a:spcPts val="1200"/>
              </a:spcBef>
              <a:spcAft>
                <a:spcPts val="0"/>
              </a:spcAft>
              <a:buNone/>
            </a:pPr>
            <a:r>
              <a:rPr b="1" lang="en" sz="1300"/>
              <a:t>Legal Obligations-They fulfill contractual requirements to credit the cast and crew as agreed upon in their contracts.</a:t>
            </a:r>
            <a:endParaRPr b="1" sz="1300"/>
          </a:p>
          <a:p>
            <a:pPr indent="0" lvl="0" marL="0" rtl="0" algn="l">
              <a:spcBef>
                <a:spcPts val="1200"/>
              </a:spcBef>
              <a:spcAft>
                <a:spcPts val="0"/>
              </a:spcAft>
              <a:buNone/>
            </a:pPr>
            <a:r>
              <a:rPr b="1" lang="en" sz="1300"/>
              <a:t>Audience Engagement-They help draw the audience into the film, creating anticipation and setting expectations for what is to come.</a:t>
            </a:r>
            <a:endParaRPr b="1" sz="1300"/>
          </a:p>
          <a:p>
            <a:pPr indent="0" lvl="0" marL="0" rtl="0" algn="l">
              <a:spcBef>
                <a:spcPts val="1200"/>
              </a:spcBef>
              <a:spcAft>
                <a:spcPts val="1200"/>
              </a:spcAft>
              <a:buNone/>
            </a:pPr>
            <a:r>
              <a:rPr b="1" lang="en" sz="1300"/>
              <a:t>Establishing the Narrative Framework-They can introduce the theme or setting of the film, providing context that is crucial for understanding the story</a:t>
            </a:r>
            <a:r>
              <a:rPr lang="en"/>
              <a:t>.</a:t>
            </a:r>
            <a:endParaRPr/>
          </a:p>
        </p:txBody>
      </p:sp>
      <p:sp>
        <p:nvSpPr>
          <p:cNvPr id="170" name="Google Shape;170;p3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purpose of opening credits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6"/>
          <p:cNvSpPr txBox="1"/>
          <p:nvPr>
            <p:ph idx="1" type="body"/>
          </p:nvPr>
        </p:nvSpPr>
        <p:spPr>
          <a:xfrm>
            <a:off x="647929" y="1161371"/>
            <a:ext cx="7717500" cy="35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50"/>
              <a:t>Establishing an Enigma-The mysterious phone call from an unknown caller establishes an immediate enigma. The audience is left to wonder who the caller is, why they are targeting the protagonist, and what will happen next.</a:t>
            </a:r>
            <a:endParaRPr b="1" sz="1250"/>
          </a:p>
          <a:p>
            <a:pPr indent="0" lvl="0" marL="0" rtl="0" algn="l">
              <a:spcBef>
                <a:spcPts val="1600"/>
              </a:spcBef>
              <a:spcAft>
                <a:spcPts val="0"/>
              </a:spcAft>
              <a:buNone/>
            </a:pPr>
            <a:r>
              <a:rPr b="1" lang="en" sz="1250"/>
              <a:t>Strategies for Target Audience Appeal </a:t>
            </a:r>
            <a:endParaRPr b="1" sz="1250"/>
          </a:p>
          <a:p>
            <a:pPr indent="0" lvl="0" marL="0" rtl="0" algn="l">
              <a:spcBef>
                <a:spcPts val="1600"/>
              </a:spcBef>
              <a:spcAft>
                <a:spcPts val="0"/>
              </a:spcAft>
              <a:buNone/>
            </a:pPr>
            <a:r>
              <a:rPr b="1" lang="en" sz="1250"/>
              <a:t>-Horror Tropes-The opening scene plays with familiar horror tropes (the mysterious phone call, the isolated setting) to attract fans of the genre.</a:t>
            </a:r>
            <a:endParaRPr b="1" sz="1250"/>
          </a:p>
          <a:p>
            <a:pPr indent="0" lvl="0" marL="0" rtl="0" algn="l">
              <a:spcBef>
                <a:spcPts val="1600"/>
              </a:spcBef>
              <a:spcAft>
                <a:spcPts val="0"/>
              </a:spcAft>
              <a:buNone/>
            </a:pPr>
            <a:r>
              <a:rPr b="1" lang="en" sz="1250"/>
              <a:t>Meta-Horror Elements-The film’s self-referential approach, with characters discussing horror movie rules, appeals to a knowledgeable audience that appreciates genre-savvy storytelling.</a:t>
            </a:r>
            <a:endParaRPr b="1" sz="1250"/>
          </a:p>
          <a:p>
            <a:pPr indent="0" lvl="0" marL="0" rtl="0" algn="l">
              <a:spcBef>
                <a:spcPts val="1600"/>
              </a:spcBef>
              <a:spcAft>
                <a:spcPts val="0"/>
              </a:spcAft>
              <a:buNone/>
            </a:pPr>
            <a:r>
              <a:rPr b="1" lang="en" sz="1250"/>
              <a:t>Camera Work-The use of close-ups and tracking shots creates an intimate and immersive experience, heightening the tension.</a:t>
            </a:r>
            <a:endParaRPr b="1" sz="1250"/>
          </a:p>
          <a:p>
            <a:pPr indent="0" lvl="0" marL="0" rtl="0" algn="l">
              <a:spcBef>
                <a:spcPts val="1600"/>
              </a:spcBef>
              <a:spcAft>
                <a:spcPts val="1600"/>
              </a:spcAft>
              <a:buNone/>
            </a:pPr>
            <a:r>
              <a:rPr b="1" lang="en" sz="1250"/>
              <a:t>Sound-The integration of the phone's ringing, the eerie score, and diegetic sounds like creaking floors and doors slamming enhances the atmosphere of dread.</a:t>
            </a:r>
            <a:endParaRPr b="1" sz="1250"/>
          </a:p>
        </p:txBody>
      </p:sp>
      <p:sp>
        <p:nvSpPr>
          <p:cNvPr id="280" name="Google Shape;280;p56"/>
          <p:cNvSpPr txBox="1"/>
          <p:nvPr>
            <p:ph type="title"/>
          </p:nvPr>
        </p:nvSpPr>
        <p:spPr>
          <a:xfrm>
            <a:off x="559700" y="3763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Opening scene 4 Scream</a:t>
            </a:r>
            <a:endParaRPr>
              <a:solidFill>
                <a:srgbClr val="F2F2F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39"/>
          <p:cNvSpPr txBox="1"/>
          <p:nvPr>
            <p:ph type="title"/>
          </p:nvPr>
        </p:nvSpPr>
        <p:spPr>
          <a:xfrm>
            <a:off x="-122517" y="742167"/>
            <a:ext cx="9219900" cy="3302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7700">
                <a:solidFill>
                  <a:schemeClr val="accent3"/>
                </a:solidFill>
              </a:rPr>
              <a:t>Difference Between Opening Credits and a Title Sequence</a:t>
            </a:r>
            <a:r>
              <a:rPr lang="en" sz="5100">
                <a:solidFill>
                  <a:schemeClr val="accent3"/>
                </a:solidFill>
              </a:rPr>
              <a:t> </a:t>
            </a:r>
            <a:endParaRPr sz="5100">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0"/>
          <p:cNvSpPr txBox="1"/>
          <p:nvPr>
            <p:ph idx="1" type="body"/>
          </p:nvPr>
        </p:nvSpPr>
        <p:spPr>
          <a:xfrm>
            <a:off x="713250" y="1268910"/>
            <a:ext cx="7717500" cy="34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Opening Credits-These are typically a list of the most important cast and crew members' names displayed on the screen at the beginning of a film.</a:t>
            </a:r>
            <a:endParaRPr b="1" sz="1300"/>
          </a:p>
          <a:p>
            <a:pPr indent="0" lvl="0" marL="0" rtl="0" algn="l">
              <a:spcBef>
                <a:spcPts val="1200"/>
              </a:spcBef>
              <a:spcAft>
                <a:spcPts val="0"/>
              </a:spcAft>
              <a:buNone/>
            </a:pPr>
            <a:r>
              <a:rPr b="1" lang="en" sz="1300"/>
              <a:t>Presentation-They can be simple text over a blank screen or a static background and often include the film's title.</a:t>
            </a:r>
            <a:endParaRPr b="1" sz="1300"/>
          </a:p>
          <a:p>
            <a:pPr indent="0" lvl="0" marL="0" rtl="0" algn="l">
              <a:spcBef>
                <a:spcPts val="1200"/>
              </a:spcBef>
              <a:spcAft>
                <a:spcPts val="0"/>
              </a:spcAft>
              <a:buNone/>
            </a:pPr>
            <a:r>
              <a:rPr b="1" lang="en" sz="1300"/>
              <a:t>Function-Primarily to give recognition to the people who made the film, fulfilling contractual and legal obligations.</a:t>
            </a:r>
            <a:endParaRPr b="1" sz="1300"/>
          </a:p>
          <a:p>
            <a:pPr indent="0" lvl="0" marL="0" rtl="0" algn="l">
              <a:spcBef>
                <a:spcPts val="1200"/>
              </a:spcBef>
              <a:spcAft>
                <a:spcPts val="0"/>
              </a:spcAft>
              <a:buNone/>
            </a:pPr>
            <a:r>
              <a:rPr b="1" lang="en" sz="1300"/>
              <a:t>Title Sequence-This is a more elaborate, visually creative segment that includes the opening credits but also incorporates design elements, animation, or other visual motifs.</a:t>
            </a:r>
            <a:endParaRPr b="1" sz="1300"/>
          </a:p>
          <a:p>
            <a:pPr indent="0" lvl="0" marL="0" rtl="0" algn="l">
              <a:spcBef>
                <a:spcPts val="1200"/>
              </a:spcBef>
              <a:spcAft>
                <a:spcPts val="0"/>
              </a:spcAft>
              <a:buNone/>
            </a:pPr>
            <a:r>
              <a:rPr b="1" lang="en" sz="1300"/>
              <a:t>Presentation-Title sequences are often integrated into the narrative flow of the film and can include music, special effects, and dynamic visuals.</a:t>
            </a:r>
            <a:endParaRPr b="1" sz="1300"/>
          </a:p>
          <a:p>
            <a:pPr indent="0" lvl="0" marL="0" rtl="0" algn="l">
              <a:spcBef>
                <a:spcPts val="1200"/>
              </a:spcBef>
              <a:spcAft>
                <a:spcPts val="1200"/>
              </a:spcAft>
              <a:buNone/>
            </a:pPr>
            <a:r>
              <a:rPr b="1" lang="en" sz="1300"/>
              <a:t>Function-Beyond recognizing contributors, title sequences are designed to engage the audience, set the tone, and provide an immersive introduction to the film’s world and themes.</a:t>
            </a:r>
            <a:endParaRPr b="1" sz="1300"/>
          </a:p>
        </p:txBody>
      </p:sp>
      <p:sp>
        <p:nvSpPr>
          <p:cNvPr id="181" name="Google Shape;181;p40"/>
          <p:cNvSpPr txBox="1"/>
          <p:nvPr>
            <p:ph type="title"/>
          </p:nvPr>
        </p:nvSpPr>
        <p:spPr>
          <a:xfrm>
            <a:off x="713250" y="181106"/>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Difference Between Opening Credits and a Title Sequence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41"/>
          <p:cNvSpPr txBox="1"/>
          <p:nvPr>
            <p:ph type="title"/>
          </p:nvPr>
        </p:nvSpPr>
        <p:spPr>
          <a:xfrm>
            <a:off x="-122517" y="742167"/>
            <a:ext cx="9219900" cy="3302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7700">
                <a:solidFill>
                  <a:schemeClr val="accent3"/>
                </a:solidFill>
              </a:rPr>
              <a:t>What techniques can be employed in an opening sequence</a:t>
            </a:r>
            <a:r>
              <a:rPr lang="en" sz="5100">
                <a:solidFill>
                  <a:schemeClr val="accent3"/>
                </a:solidFill>
              </a:rPr>
              <a:t> </a:t>
            </a:r>
            <a:endParaRPr sz="510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2"/>
          <p:cNvSpPr txBox="1"/>
          <p:nvPr>
            <p:ph idx="1" type="body"/>
          </p:nvPr>
        </p:nvSpPr>
        <p:spPr>
          <a:xfrm>
            <a:off x="662795" y="1540590"/>
            <a:ext cx="7717500" cy="34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Typography-Creative use of fonts and text placement to convey the film’s tone and style.</a:t>
            </a:r>
            <a:endParaRPr b="1" sz="1300"/>
          </a:p>
          <a:p>
            <a:pPr indent="0" lvl="0" marL="0" rtl="0" algn="l">
              <a:spcBef>
                <a:spcPts val="1200"/>
              </a:spcBef>
              <a:spcAft>
                <a:spcPts val="0"/>
              </a:spcAft>
              <a:buNone/>
            </a:pPr>
            <a:r>
              <a:rPr b="1" lang="en" sz="1300"/>
              <a:t>Color Scheme-Choosing colors that set the mood and align with the film’s themes.</a:t>
            </a:r>
            <a:endParaRPr b="1" sz="1300"/>
          </a:p>
          <a:p>
            <a:pPr indent="0" lvl="0" marL="0" rtl="0" algn="l">
              <a:spcBef>
                <a:spcPts val="1200"/>
              </a:spcBef>
              <a:spcAft>
                <a:spcPts val="0"/>
              </a:spcAft>
              <a:buNone/>
            </a:pPr>
            <a:r>
              <a:rPr b="1" lang="en" sz="1300"/>
              <a:t>Animation-Incorporating animated elements to make the sequence dynamic and visually interesting</a:t>
            </a:r>
            <a:endParaRPr b="1" sz="1300"/>
          </a:p>
          <a:p>
            <a:pPr indent="0" lvl="0" marL="0" rtl="0" algn="l">
              <a:spcBef>
                <a:spcPts val="1200"/>
              </a:spcBef>
              <a:spcAft>
                <a:spcPts val="0"/>
              </a:spcAft>
              <a:buNone/>
            </a:pPr>
            <a:r>
              <a:rPr b="1" lang="en" sz="1300"/>
              <a:t>Music-Using music to establish the emotional tone and rhythm of the film.</a:t>
            </a:r>
            <a:endParaRPr b="1" sz="1300"/>
          </a:p>
          <a:p>
            <a:pPr indent="0" lvl="0" marL="0" rtl="0" algn="l">
              <a:spcBef>
                <a:spcPts val="1200"/>
              </a:spcBef>
              <a:spcAft>
                <a:spcPts val="0"/>
              </a:spcAft>
              <a:buNone/>
            </a:pPr>
            <a:r>
              <a:rPr b="1" lang="en" sz="1300"/>
              <a:t>Sound Effects-Adding sound effects that enhance the visual elements and create a more immersive experience.</a:t>
            </a:r>
            <a:endParaRPr b="1" sz="1300"/>
          </a:p>
          <a:p>
            <a:pPr indent="0" lvl="0" marL="0" rtl="0" algn="l">
              <a:spcBef>
                <a:spcPts val="1200"/>
              </a:spcBef>
              <a:spcAft>
                <a:spcPts val="0"/>
              </a:spcAft>
              <a:buNone/>
            </a:pPr>
            <a:r>
              <a:rPr b="1" lang="en" sz="1300"/>
              <a:t>Camera Movements-Utilizing dynamic camera work, such as pans, zooms, and tracking shots, to create a sense of motion and energy.</a:t>
            </a:r>
            <a:endParaRPr b="1" sz="1300"/>
          </a:p>
          <a:p>
            <a:pPr indent="0" lvl="0" marL="0" rtl="0" algn="l">
              <a:spcBef>
                <a:spcPts val="1200"/>
              </a:spcBef>
              <a:spcAft>
                <a:spcPts val="1200"/>
              </a:spcAft>
              <a:buNone/>
            </a:pPr>
            <a:r>
              <a:rPr b="1" lang="en" sz="1300"/>
              <a:t>Angles and Framing-Choosing interesting angles and compositions to captivate the audience’s attention.</a:t>
            </a:r>
            <a:endParaRPr b="1" sz="1300"/>
          </a:p>
        </p:txBody>
      </p:sp>
      <p:sp>
        <p:nvSpPr>
          <p:cNvPr id="192" name="Google Shape;192;p42"/>
          <p:cNvSpPr txBox="1"/>
          <p:nvPr>
            <p:ph type="title"/>
          </p:nvPr>
        </p:nvSpPr>
        <p:spPr>
          <a:xfrm>
            <a:off x="713250" y="499361"/>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t>
            </a:r>
            <a:r>
              <a:rPr lang="en"/>
              <a:t>techniques can be employed in an opening sequence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3"/>
          <p:cNvSpPr txBox="1"/>
          <p:nvPr>
            <p:ph idx="1" type="body"/>
          </p:nvPr>
        </p:nvSpPr>
        <p:spPr>
          <a:xfrm>
            <a:off x="662795" y="1540590"/>
            <a:ext cx="7717500" cy="34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Pacing-Setting the tempo of the film with quick cuts or slow fades, depending on the desired mood.</a:t>
            </a:r>
            <a:endParaRPr b="1" sz="1300"/>
          </a:p>
          <a:p>
            <a:pPr indent="0" lvl="0" marL="0" rtl="0" algn="l">
              <a:spcBef>
                <a:spcPts val="1200"/>
              </a:spcBef>
              <a:spcAft>
                <a:spcPts val="0"/>
              </a:spcAft>
              <a:buNone/>
            </a:pPr>
            <a:r>
              <a:rPr b="1" lang="en" sz="1300"/>
              <a:t>Transitions-Using creative transitions, such as dissolves, wipes, or cuts, to seamlessly blend the opening sequence with the main narrative.</a:t>
            </a:r>
            <a:endParaRPr b="1" sz="1300"/>
          </a:p>
          <a:p>
            <a:pPr indent="0" lvl="0" marL="0" rtl="0" algn="l">
              <a:spcBef>
                <a:spcPts val="1200"/>
              </a:spcBef>
              <a:spcAft>
                <a:spcPts val="0"/>
              </a:spcAft>
              <a:buNone/>
            </a:pPr>
            <a:r>
              <a:rPr b="1" lang="en" sz="1300"/>
              <a:t>Foreshadowing-Including visual or audio elements that hint at key plot points or themes in the film.</a:t>
            </a:r>
            <a:endParaRPr b="1" sz="1300"/>
          </a:p>
          <a:p>
            <a:pPr indent="0" lvl="0" marL="0" rtl="0" algn="l">
              <a:spcBef>
                <a:spcPts val="1200"/>
              </a:spcBef>
              <a:spcAft>
                <a:spcPts val="0"/>
              </a:spcAft>
              <a:buNone/>
            </a:pPr>
            <a:r>
              <a:rPr b="1" lang="en" sz="1300"/>
              <a:t>Symbolism-Using symbolic imagery to convey deeper meanings and themes.</a:t>
            </a:r>
            <a:endParaRPr b="1" sz="1300"/>
          </a:p>
          <a:p>
            <a:pPr indent="0" lvl="0" marL="0" rtl="0" algn="l">
              <a:spcBef>
                <a:spcPts val="1200"/>
              </a:spcBef>
              <a:spcAft>
                <a:spcPts val="0"/>
              </a:spcAft>
              <a:buNone/>
            </a:pPr>
            <a:r>
              <a:rPr b="1" lang="en" sz="1300"/>
              <a:t>Special Effects-Using visual effects to create a memorable and impactful introduction.</a:t>
            </a:r>
            <a:endParaRPr b="1" sz="1300"/>
          </a:p>
          <a:p>
            <a:pPr indent="0" lvl="0" marL="0" rtl="0" algn="l">
              <a:spcBef>
                <a:spcPts val="1200"/>
              </a:spcBef>
              <a:spcAft>
                <a:spcPts val="1200"/>
              </a:spcAft>
              <a:buNone/>
            </a:pPr>
            <a:r>
              <a:rPr b="1" lang="en" sz="1300"/>
              <a:t>Character Introduction- Introducing key characters or settings that are crucial to the narrative.</a:t>
            </a:r>
            <a:endParaRPr b="1" sz="1300"/>
          </a:p>
        </p:txBody>
      </p:sp>
      <p:sp>
        <p:nvSpPr>
          <p:cNvPr id="198" name="Google Shape;198;p43"/>
          <p:cNvSpPr txBox="1"/>
          <p:nvPr>
            <p:ph type="title"/>
          </p:nvPr>
        </p:nvSpPr>
        <p:spPr>
          <a:xfrm>
            <a:off x="713250" y="499361"/>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techniques can be employed in an opening sequence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44"/>
          <p:cNvSpPr/>
          <p:nvPr/>
        </p:nvSpPr>
        <p:spPr>
          <a:xfrm>
            <a:off x="4761775" y="3481463"/>
            <a:ext cx="665400" cy="665400"/>
          </a:xfrm>
          <a:prstGeom prst="ellipse">
            <a:avLst/>
          </a:prstGeom>
          <a:solidFill>
            <a:srgbClr val="CC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4"/>
          <p:cNvSpPr txBox="1"/>
          <p:nvPr>
            <p:ph idx="2" type="title"/>
          </p:nvPr>
        </p:nvSpPr>
        <p:spPr>
          <a:xfrm>
            <a:off x="3941600" y="1780125"/>
            <a:ext cx="1993500" cy="1495200"/>
          </a:xfrm>
          <a:prstGeom prst="rect">
            <a:avLst/>
          </a:prstGeom>
          <a:effectLst>
            <a:outerShdw blurRad="157163" rotWithShape="0" algn="bl" dir="5400000" dist="66675">
              <a:srgbClr val="000000">
                <a:alpha val="23000"/>
              </a:srgbClr>
            </a:outerShdw>
          </a:effectLst>
        </p:spPr>
        <p:txBody>
          <a:bodyPr anchorCtr="0" anchor="ctr" bIns="91425" lIns="91425" spcFirstLastPara="1" rIns="182875" wrap="square" tIns="91425">
            <a:noAutofit/>
          </a:bodyPr>
          <a:lstStyle/>
          <a:p>
            <a:pPr indent="0" lvl="0" marL="0" rtl="0" algn="ctr">
              <a:spcBef>
                <a:spcPts val="0"/>
              </a:spcBef>
              <a:spcAft>
                <a:spcPts val="0"/>
              </a:spcAft>
              <a:buNone/>
            </a:pPr>
            <a:r>
              <a:rPr lang="en" sz="11700"/>
              <a:t>01</a:t>
            </a:r>
            <a:endParaRPr sz="11700"/>
          </a:p>
        </p:txBody>
      </p:sp>
      <p:sp>
        <p:nvSpPr>
          <p:cNvPr id="205" name="Google Shape;205;p44"/>
          <p:cNvSpPr txBox="1"/>
          <p:nvPr>
            <p:ph type="title"/>
          </p:nvPr>
        </p:nvSpPr>
        <p:spPr>
          <a:xfrm>
            <a:off x="213950" y="462150"/>
            <a:ext cx="3825600" cy="1652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5100">
                <a:solidFill>
                  <a:schemeClr val="accent3"/>
                </a:solidFill>
              </a:rPr>
              <a:t>Psycho 1960: Opening </a:t>
            </a:r>
            <a:endParaRPr sz="510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5"/>
          <p:cNvSpPr txBox="1"/>
          <p:nvPr>
            <p:ph idx="1" type="body"/>
          </p:nvPr>
        </p:nvSpPr>
        <p:spPr>
          <a:xfrm>
            <a:off x="647915" y="1197470"/>
            <a:ext cx="7717500" cy="3447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250" u="sng">
                <a:solidFill>
                  <a:schemeClr val="hlink"/>
                </a:solidFill>
                <a:hlinkClick r:id="rId3"/>
              </a:rPr>
              <a:t>https://youtu.be/1nf3D0AGZkU?si=6AOb-D0mnxfWD4Jz</a:t>
            </a:r>
            <a:r>
              <a:rPr b="1" lang="en" sz="1250"/>
              <a:t> </a:t>
            </a:r>
            <a:endParaRPr b="1" sz="1250"/>
          </a:p>
          <a:p>
            <a:pPr indent="0" lvl="0" marL="0" rtl="0" algn="l">
              <a:lnSpc>
                <a:spcPct val="100000"/>
              </a:lnSpc>
              <a:spcBef>
                <a:spcPts val="1600"/>
              </a:spcBef>
              <a:spcAft>
                <a:spcPts val="0"/>
              </a:spcAft>
              <a:buClr>
                <a:schemeClr val="dk1"/>
              </a:buClr>
              <a:buSzPts val="1100"/>
              <a:buFont typeface="Arial"/>
              <a:buNone/>
            </a:pPr>
            <a:r>
              <a:rPr b="1" lang="en" sz="1250"/>
              <a:t>The Film Title "Psycho"  suggests themes of mental instability and horror,the  title appears in fragmented, lines that are disjointed and reassemble. This foreshadows at the film's fragmented narrative and the fractured psyche of characters.</a:t>
            </a:r>
            <a:endParaRPr b="1" sz="1250"/>
          </a:p>
          <a:p>
            <a:pPr indent="0" lvl="0" marL="0" rtl="0" algn="l">
              <a:lnSpc>
                <a:spcPct val="100000"/>
              </a:lnSpc>
              <a:spcBef>
                <a:spcPts val="1600"/>
              </a:spcBef>
              <a:spcAft>
                <a:spcPts val="0"/>
              </a:spcAft>
              <a:buClr>
                <a:schemeClr val="dk1"/>
              </a:buClr>
              <a:buSzPts val="1100"/>
              <a:buFont typeface="Arial"/>
              <a:buNone/>
            </a:pPr>
            <a:r>
              <a:rPr b="1" lang="en" sz="1250"/>
              <a:t>Reinforcement of genre with symbolic codes-showing dark, foreboding visuals. The monochromatic palette and jagged title animations give off an uneasy vibe.</a:t>
            </a:r>
            <a:endParaRPr b="1" sz="1250"/>
          </a:p>
          <a:p>
            <a:pPr indent="0" lvl="0" marL="0" rtl="0" algn="l">
              <a:lnSpc>
                <a:spcPct val="100000"/>
              </a:lnSpc>
              <a:spcBef>
                <a:spcPts val="1600"/>
              </a:spcBef>
              <a:spcAft>
                <a:spcPts val="0"/>
              </a:spcAft>
              <a:buClr>
                <a:schemeClr val="dk1"/>
              </a:buClr>
              <a:buSzPts val="1100"/>
              <a:buFont typeface="Arial"/>
              <a:buNone/>
            </a:pPr>
            <a:r>
              <a:rPr b="1" lang="en" sz="1250"/>
              <a:t>Music-Bernard the  screeching score immediately establishes a tense, suspenseful atmosphere. The high-pitched sounds evoke a sense of panic </a:t>
            </a:r>
            <a:endParaRPr b="1" sz="1250"/>
          </a:p>
          <a:p>
            <a:pPr indent="0" lvl="0" marL="0" rtl="0" algn="l">
              <a:lnSpc>
                <a:spcPct val="100000"/>
              </a:lnSpc>
              <a:spcBef>
                <a:spcPts val="1600"/>
              </a:spcBef>
              <a:spcAft>
                <a:spcPts val="0"/>
              </a:spcAft>
              <a:buClr>
                <a:schemeClr val="dk1"/>
              </a:buClr>
              <a:buSzPts val="1100"/>
              <a:buFont typeface="Arial"/>
              <a:buNone/>
            </a:pPr>
            <a:r>
              <a:rPr b="1" lang="en" sz="1250"/>
              <a:t>Editing-The rapid transitions between title cards show the shock and suddenness of the horror elements in the film.</a:t>
            </a:r>
            <a:endParaRPr b="1" sz="1250"/>
          </a:p>
          <a:p>
            <a:pPr indent="0" lvl="0" marL="0" rtl="0" algn="l">
              <a:lnSpc>
                <a:spcPct val="100000"/>
              </a:lnSpc>
              <a:spcBef>
                <a:spcPts val="1600"/>
              </a:spcBef>
              <a:spcAft>
                <a:spcPts val="1600"/>
              </a:spcAft>
              <a:buClr>
                <a:schemeClr val="dk1"/>
              </a:buClr>
              <a:buSzPts val="1100"/>
              <a:buFont typeface="Arial"/>
              <a:buNone/>
            </a:pPr>
            <a:r>
              <a:rPr b="1" lang="en" sz="1250"/>
              <a:t>Enigma-  The fragmented titles and disorienting music create a sense of mystery and confusion. Viewers are left to wonder about the nature of the "Psycho" and what events will unfold, establishing an enigma right from the start.</a:t>
            </a:r>
            <a:endParaRPr b="1" sz="1250"/>
          </a:p>
        </p:txBody>
      </p:sp>
      <p:sp>
        <p:nvSpPr>
          <p:cNvPr id="211" name="Google Shape;211;p45"/>
          <p:cNvSpPr txBox="1"/>
          <p:nvPr>
            <p:ph type="title"/>
          </p:nvPr>
        </p:nvSpPr>
        <p:spPr>
          <a:xfrm>
            <a:off x="542050" y="3851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Opening scene 1- Psycho </a:t>
            </a:r>
            <a:endParaRPr>
              <a:solidFill>
                <a:schemeClr val="accent3"/>
              </a:solidFill>
            </a:endParaRPr>
          </a:p>
          <a:p>
            <a:pPr indent="0" lvl="0" marL="0" rtl="0" algn="l">
              <a:spcBef>
                <a:spcPts val="0"/>
              </a:spcBef>
              <a:spcAft>
                <a:spcPts val="0"/>
              </a:spcAft>
              <a:buNone/>
            </a:pPr>
            <a:r>
              <a:t/>
            </a:r>
            <a:endParaRPr>
              <a:solidFill>
                <a:schemeClr val="accent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Paranormal Day by Slidesgo">
  <a:themeElements>
    <a:clrScheme name="Simple Light">
      <a:dk1>
        <a:srgbClr val="000000"/>
      </a:dk1>
      <a:lt1>
        <a:srgbClr val="FFFFFF"/>
      </a:lt1>
      <a:dk2>
        <a:srgbClr val="CCFF00"/>
      </a:dk2>
      <a:lt2>
        <a:srgbClr val="666666"/>
      </a:lt2>
      <a:accent1>
        <a:srgbClr val="FFFFFF"/>
      </a:accent1>
      <a:accent2>
        <a:srgbClr val="000000"/>
      </a:accent2>
      <a:accent3>
        <a:srgbClr val="CCFF00"/>
      </a:accent3>
      <a:accent4>
        <a:srgbClr val="FFFFFF"/>
      </a:accent4>
      <a:accent5>
        <a:srgbClr val="000000"/>
      </a:accent5>
      <a:accent6>
        <a:srgbClr val="66666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